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15"/>
  </p:notesMasterIdLst>
  <p:handoutMasterIdLst>
    <p:handoutMasterId r:id="rId16"/>
  </p:handoutMasterIdLst>
  <p:sldIdLst>
    <p:sldId id="259" r:id="rId5"/>
    <p:sldId id="256" r:id="rId6"/>
    <p:sldId id="1438" r:id="rId7"/>
    <p:sldId id="5952" r:id="rId8"/>
    <p:sldId id="1433" r:id="rId9"/>
    <p:sldId id="5953" r:id="rId10"/>
    <p:sldId id="5959" r:id="rId11"/>
    <p:sldId id="5958" r:id="rId12"/>
    <p:sldId id="5957" r:id="rId13"/>
    <p:sldId id="5944"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D3194A-17F4-424C-9850-2B99DBE3F409}">
          <p14:sldIdLst>
            <p14:sldId id="259"/>
            <p14:sldId id="256"/>
            <p14:sldId id="1438"/>
            <p14:sldId id="5952"/>
            <p14:sldId id="1433"/>
            <p14:sldId id="5953"/>
            <p14:sldId id="5959"/>
            <p14:sldId id="5958"/>
            <p14:sldId id="5957"/>
          </p14:sldIdLst>
        </p14:section>
        <p14:section name="Default Section" id="{596EF679-7707-45C5-BDAE-70772D786CAC}">
          <p14:sldIdLst>
            <p14:sldId id="594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F22"/>
    <a:srgbClr val="0079C1"/>
    <a:srgbClr val="FCF3E7"/>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EAA4F0-DE00-4429-9BFD-A483F39D4150}" v="21" dt="2024-02-29T10:05:01.6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72" y="13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lly Lewis (ESO)" userId="4ee69361-a738-4b4b-886e-3aedf3acfefc" providerId="ADAL" clId="{D9EAA4F0-DE00-4429-9BFD-A483F39D4150}"/>
    <pc:docChg chg="undo custSel addSld delSld modSld modSection">
      <pc:chgData name="Milly Lewis (ESO)" userId="4ee69361-a738-4b4b-886e-3aedf3acfefc" providerId="ADAL" clId="{D9EAA4F0-DE00-4429-9BFD-A483F39D4150}" dt="2024-02-29T10:05:38.618" v="384" actId="122"/>
      <pc:docMkLst>
        <pc:docMk/>
      </pc:docMkLst>
      <pc:sldChg chg="modSp mod">
        <pc:chgData name="Milly Lewis (ESO)" userId="4ee69361-a738-4b4b-886e-3aedf3acfefc" providerId="ADAL" clId="{D9EAA4F0-DE00-4429-9BFD-A483F39D4150}" dt="2024-02-29T08:49:36.676" v="14" actId="20577"/>
        <pc:sldMkLst>
          <pc:docMk/>
          <pc:sldMk cId="4166818921" sldId="259"/>
        </pc:sldMkLst>
        <pc:spChg chg="mod">
          <ac:chgData name="Milly Lewis (ESO)" userId="4ee69361-a738-4b4b-886e-3aedf3acfefc" providerId="ADAL" clId="{D9EAA4F0-DE00-4429-9BFD-A483F39D4150}" dt="2024-02-29T08:49:36.676" v="14" actId="20577"/>
          <ac:spMkLst>
            <pc:docMk/>
            <pc:sldMk cId="4166818921" sldId="259"/>
            <ac:spMk id="5" creationId="{4FBA6ABF-CE97-446E-AFED-BDC24A2E4D0F}"/>
          </ac:spMkLst>
        </pc:spChg>
      </pc:sldChg>
      <pc:sldChg chg="addSp delSp del mod">
        <pc:chgData name="Milly Lewis (ESO)" userId="4ee69361-a738-4b4b-886e-3aedf3acfefc" providerId="ADAL" clId="{D9EAA4F0-DE00-4429-9BFD-A483F39D4150}" dt="2024-02-29T10:00:28.984" v="300" actId="47"/>
        <pc:sldMkLst>
          <pc:docMk/>
          <pc:sldMk cId="1677954264" sldId="1126"/>
        </pc:sldMkLst>
        <pc:graphicFrameChg chg="add del">
          <ac:chgData name="Milly Lewis (ESO)" userId="4ee69361-a738-4b4b-886e-3aedf3acfefc" providerId="ADAL" clId="{D9EAA4F0-DE00-4429-9BFD-A483F39D4150}" dt="2024-02-29T09:51:35.929" v="295" actId="478"/>
          <ac:graphicFrameMkLst>
            <pc:docMk/>
            <pc:sldMk cId="1677954264" sldId="1126"/>
            <ac:graphicFrameMk id="5" creationId="{680857BB-9C25-4D9B-8AC2-77A7565ACA28}"/>
          </ac:graphicFrameMkLst>
        </pc:graphicFrameChg>
      </pc:sldChg>
      <pc:sldChg chg="modSp mod">
        <pc:chgData name="Milly Lewis (ESO)" userId="4ee69361-a738-4b4b-886e-3aedf3acfefc" providerId="ADAL" clId="{D9EAA4F0-DE00-4429-9BFD-A483F39D4150}" dt="2024-02-29T09:00:45.099" v="15" actId="13926"/>
        <pc:sldMkLst>
          <pc:docMk/>
          <pc:sldMk cId="222014532" sldId="5952"/>
        </pc:sldMkLst>
        <pc:graphicFrameChg chg="modGraphic">
          <ac:chgData name="Milly Lewis (ESO)" userId="4ee69361-a738-4b4b-886e-3aedf3acfefc" providerId="ADAL" clId="{D9EAA4F0-DE00-4429-9BFD-A483F39D4150}" dt="2024-02-29T09:00:45.099" v="15" actId="13926"/>
          <ac:graphicFrameMkLst>
            <pc:docMk/>
            <pc:sldMk cId="222014532" sldId="5952"/>
            <ac:graphicFrameMk id="4" creationId="{AAA0FCDC-6D90-4821-B1D3-909066EC6267}"/>
          </ac:graphicFrameMkLst>
        </pc:graphicFrameChg>
      </pc:sldChg>
      <pc:sldChg chg="modSp mod">
        <pc:chgData name="Milly Lewis (ESO)" userId="4ee69361-a738-4b4b-886e-3aedf3acfefc" providerId="ADAL" clId="{D9EAA4F0-DE00-4429-9BFD-A483F39D4150}" dt="2024-02-29T09:09:41.846" v="293" actId="207"/>
        <pc:sldMkLst>
          <pc:docMk/>
          <pc:sldMk cId="231878850" sldId="5953"/>
        </pc:sldMkLst>
        <pc:graphicFrameChg chg="mod modGraphic">
          <ac:chgData name="Milly Lewis (ESO)" userId="4ee69361-a738-4b4b-886e-3aedf3acfefc" providerId="ADAL" clId="{D9EAA4F0-DE00-4429-9BFD-A483F39D4150}" dt="2024-02-29T09:09:41.846" v="293" actId="207"/>
          <ac:graphicFrameMkLst>
            <pc:docMk/>
            <pc:sldMk cId="231878850" sldId="5953"/>
            <ac:graphicFrameMk id="5" creationId="{EA849F55-CD30-CA7E-0B60-CB9C0F11E9CE}"/>
          </ac:graphicFrameMkLst>
        </pc:graphicFrameChg>
      </pc:sldChg>
      <pc:sldChg chg="addSp delSp modSp new mod">
        <pc:chgData name="Milly Lewis (ESO)" userId="4ee69361-a738-4b4b-886e-3aedf3acfefc" providerId="ADAL" clId="{D9EAA4F0-DE00-4429-9BFD-A483F39D4150}" dt="2024-02-29T10:05:38.618" v="384" actId="122"/>
        <pc:sldMkLst>
          <pc:docMk/>
          <pc:sldMk cId="2443233281" sldId="5959"/>
        </pc:sldMkLst>
        <pc:spChg chg="mod">
          <ac:chgData name="Milly Lewis (ESO)" userId="4ee69361-a738-4b4b-886e-3aedf3acfefc" providerId="ADAL" clId="{D9EAA4F0-DE00-4429-9BFD-A483F39D4150}" dt="2024-02-29T10:05:33.813" v="383" actId="207"/>
          <ac:spMkLst>
            <pc:docMk/>
            <pc:sldMk cId="2443233281" sldId="5959"/>
            <ac:spMk id="2" creationId="{89E1F102-7289-889A-67DD-98B0ABD07345}"/>
          </ac:spMkLst>
        </pc:spChg>
        <pc:spChg chg="del">
          <ac:chgData name="Milly Lewis (ESO)" userId="4ee69361-a738-4b4b-886e-3aedf3acfefc" providerId="ADAL" clId="{D9EAA4F0-DE00-4429-9BFD-A483F39D4150}" dt="2024-02-29T09:51:42.529" v="297" actId="478"/>
          <ac:spMkLst>
            <pc:docMk/>
            <pc:sldMk cId="2443233281" sldId="5959"/>
            <ac:spMk id="3" creationId="{F93D85F4-B90E-46E8-1936-A6BE18DB01F6}"/>
          </ac:spMkLst>
        </pc:spChg>
        <pc:graphicFrameChg chg="add mod modGraphic">
          <ac:chgData name="Milly Lewis (ESO)" userId="4ee69361-a738-4b4b-886e-3aedf3acfefc" providerId="ADAL" clId="{D9EAA4F0-DE00-4429-9BFD-A483F39D4150}" dt="2024-02-29T10:05:38.618" v="384" actId="122"/>
          <ac:graphicFrameMkLst>
            <pc:docMk/>
            <pc:sldMk cId="2443233281" sldId="5959"/>
            <ac:graphicFrameMk id="4" creationId="{5C64E711-1FA7-2472-9549-BBCF908BBC17}"/>
          </ac:graphicFrameMkLst>
        </pc:graphicFrameChg>
      </pc:sldChg>
    </pc:docChg>
  </pc:docChgLst>
  <pc:docChgLst>
    <pc:chgData name="Milly Lewis (ESO)" userId="4ee69361-a738-4b4b-886e-3aedf3acfefc" providerId="ADAL" clId="{89DA17A0-BAE9-4D93-AE10-6D3F7077BEEB}"/>
    <pc:docChg chg="undo custSel addSld delSld modSld modSection">
      <pc:chgData name="Milly Lewis (ESO)" userId="4ee69361-a738-4b4b-886e-3aedf3acfefc" providerId="ADAL" clId="{89DA17A0-BAE9-4D93-AE10-6D3F7077BEEB}" dt="2023-07-25T07:46:37.928" v="424" actId="14100"/>
      <pc:docMkLst>
        <pc:docMk/>
      </pc:docMkLst>
      <pc:sldChg chg="modSp mod">
        <pc:chgData name="Milly Lewis (ESO)" userId="4ee69361-a738-4b4b-886e-3aedf3acfefc" providerId="ADAL" clId="{89DA17A0-BAE9-4D93-AE10-6D3F7077BEEB}" dt="2023-07-21T06:51:28.911" v="7" actId="20577"/>
        <pc:sldMkLst>
          <pc:docMk/>
          <pc:sldMk cId="4166818921" sldId="259"/>
        </pc:sldMkLst>
        <pc:spChg chg="mod">
          <ac:chgData name="Milly Lewis (ESO)" userId="4ee69361-a738-4b4b-886e-3aedf3acfefc" providerId="ADAL" clId="{89DA17A0-BAE9-4D93-AE10-6D3F7077BEEB}" dt="2023-07-21T06:51:28.911" v="7" actId="20577"/>
          <ac:spMkLst>
            <pc:docMk/>
            <pc:sldMk cId="4166818921" sldId="259"/>
            <ac:spMk id="5" creationId="{4FBA6ABF-CE97-446E-AFED-BDC24A2E4D0F}"/>
          </ac:spMkLst>
        </pc:spChg>
      </pc:sldChg>
      <pc:sldChg chg="modSp mod">
        <pc:chgData name="Milly Lewis (ESO)" userId="4ee69361-a738-4b4b-886e-3aedf3acfefc" providerId="ADAL" clId="{89DA17A0-BAE9-4D93-AE10-6D3F7077BEEB}" dt="2023-07-21T06:53:40.769" v="56" actId="207"/>
        <pc:sldMkLst>
          <pc:docMk/>
          <pc:sldMk cId="1677954264" sldId="1126"/>
        </pc:sldMkLst>
        <pc:graphicFrameChg chg="modGraphic">
          <ac:chgData name="Milly Lewis (ESO)" userId="4ee69361-a738-4b4b-886e-3aedf3acfefc" providerId="ADAL" clId="{89DA17A0-BAE9-4D93-AE10-6D3F7077BEEB}" dt="2023-07-21T06:53:40.769" v="56" actId="207"/>
          <ac:graphicFrameMkLst>
            <pc:docMk/>
            <pc:sldMk cId="1677954264" sldId="1126"/>
            <ac:graphicFrameMk id="5" creationId="{680857BB-9C25-4D9B-8AC2-77A7565ACA28}"/>
          </ac:graphicFrameMkLst>
        </pc:graphicFrameChg>
      </pc:sldChg>
      <pc:sldChg chg="modSp mod">
        <pc:chgData name="Milly Lewis (ESO)" userId="4ee69361-a738-4b4b-886e-3aedf3acfefc" providerId="ADAL" clId="{89DA17A0-BAE9-4D93-AE10-6D3F7077BEEB}" dt="2023-07-21T06:52:36.178" v="47" actId="20577"/>
        <pc:sldMkLst>
          <pc:docMk/>
          <pc:sldMk cId="138792161" sldId="1437"/>
        </pc:sldMkLst>
        <pc:spChg chg="mod">
          <ac:chgData name="Milly Lewis (ESO)" userId="4ee69361-a738-4b4b-886e-3aedf3acfefc" providerId="ADAL" clId="{89DA17A0-BAE9-4D93-AE10-6D3F7077BEEB}" dt="2023-07-21T06:52:36.178" v="47" actId="20577"/>
          <ac:spMkLst>
            <pc:docMk/>
            <pc:sldMk cId="138792161" sldId="1437"/>
            <ac:spMk id="2" creationId="{45962E1F-3E2E-4800-B746-C2585194061B}"/>
          </ac:spMkLst>
        </pc:spChg>
        <pc:spChg chg="mod">
          <ac:chgData name="Milly Lewis (ESO)" userId="4ee69361-a738-4b4b-886e-3aedf3acfefc" providerId="ADAL" clId="{89DA17A0-BAE9-4D93-AE10-6D3F7077BEEB}" dt="2023-07-21T06:52:23.891" v="12"/>
          <ac:spMkLst>
            <pc:docMk/>
            <pc:sldMk cId="138792161" sldId="1437"/>
            <ac:spMk id="3" creationId="{C9BE2949-70F1-4A3B-B3AF-B6A47E266139}"/>
          </ac:spMkLst>
        </pc:spChg>
      </pc:sldChg>
      <pc:sldChg chg="delSp modSp add mod">
        <pc:chgData name="Milly Lewis (ESO)" userId="4ee69361-a738-4b4b-886e-3aedf3acfefc" providerId="ADAL" clId="{89DA17A0-BAE9-4D93-AE10-6D3F7077BEEB}" dt="2023-07-25T07:46:37.928" v="424" actId="14100"/>
        <pc:sldMkLst>
          <pc:docMk/>
          <pc:sldMk cId="3317922718" sldId="2936"/>
        </pc:sldMkLst>
        <pc:spChg chg="mod">
          <ac:chgData name="Milly Lewis (ESO)" userId="4ee69361-a738-4b4b-886e-3aedf3acfefc" providerId="ADAL" clId="{89DA17A0-BAE9-4D93-AE10-6D3F7077BEEB}" dt="2023-07-25T07:46:37.928" v="424" actId="14100"/>
          <ac:spMkLst>
            <pc:docMk/>
            <pc:sldMk cId="3317922718" sldId="2936"/>
            <ac:spMk id="2" creationId="{6FFFA131-AB69-4DC6-70A7-CAC7331A6BD1}"/>
          </ac:spMkLst>
        </pc:spChg>
        <pc:spChg chg="del">
          <ac:chgData name="Milly Lewis (ESO)" userId="4ee69361-a738-4b4b-886e-3aedf3acfefc" providerId="ADAL" clId="{89DA17A0-BAE9-4D93-AE10-6D3F7077BEEB}" dt="2023-07-25T07:46:30.695" v="422" actId="478"/>
          <ac:spMkLst>
            <pc:docMk/>
            <pc:sldMk cId="3317922718" sldId="2936"/>
            <ac:spMk id="30" creationId="{6430E56B-EFFF-D34D-9301-23612010D818}"/>
          </ac:spMkLst>
        </pc:spChg>
        <pc:spChg chg="mod">
          <ac:chgData name="Milly Lewis (ESO)" userId="4ee69361-a738-4b4b-886e-3aedf3acfefc" providerId="ADAL" clId="{89DA17A0-BAE9-4D93-AE10-6D3F7077BEEB}" dt="2023-07-25T07:46:25.092" v="419" actId="1076"/>
          <ac:spMkLst>
            <pc:docMk/>
            <pc:sldMk cId="3317922718" sldId="2936"/>
            <ac:spMk id="59" creationId="{E30E2CD1-A46B-C04B-98CA-8B58BA3BE17C}"/>
          </ac:spMkLst>
        </pc:spChg>
        <pc:spChg chg="del">
          <ac:chgData name="Milly Lewis (ESO)" userId="4ee69361-a738-4b4b-886e-3aedf3acfefc" providerId="ADAL" clId="{89DA17A0-BAE9-4D93-AE10-6D3F7077BEEB}" dt="2023-07-25T07:46:29.443" v="421" actId="478"/>
          <ac:spMkLst>
            <pc:docMk/>
            <pc:sldMk cId="3317922718" sldId="2936"/>
            <ac:spMk id="60" creationId="{B4354180-08D7-1A46-A8A3-E3A002DBE506}"/>
          </ac:spMkLst>
        </pc:spChg>
        <pc:picChg chg="del">
          <ac:chgData name="Milly Lewis (ESO)" userId="4ee69361-a738-4b4b-886e-3aedf3acfefc" providerId="ADAL" clId="{89DA17A0-BAE9-4D93-AE10-6D3F7077BEEB}" dt="2023-07-25T07:46:27.798" v="420" actId="478"/>
          <ac:picMkLst>
            <pc:docMk/>
            <pc:sldMk cId="3317922718" sldId="2936"/>
            <ac:picMk id="21" creationId="{E7DFF4BA-A519-1948-B16D-1E8FCEA6ED84}"/>
          </ac:picMkLst>
        </pc:picChg>
        <pc:picChg chg="del">
          <ac:chgData name="Milly Lewis (ESO)" userId="4ee69361-a738-4b4b-886e-3aedf3acfefc" providerId="ADAL" clId="{89DA17A0-BAE9-4D93-AE10-6D3F7077BEEB}" dt="2023-07-25T07:46:20.166" v="418" actId="478"/>
          <ac:picMkLst>
            <pc:docMk/>
            <pc:sldMk cId="3317922718" sldId="2936"/>
            <ac:picMk id="66" creationId="{D0FC2A53-79D2-2E46-9728-4C885625A687}"/>
          </ac:picMkLst>
        </pc:picChg>
      </pc:sldChg>
      <pc:sldChg chg="addSp delSp modSp mod">
        <pc:chgData name="Milly Lewis (ESO)" userId="4ee69361-a738-4b4b-886e-3aedf3acfefc" providerId="ADAL" clId="{89DA17A0-BAE9-4D93-AE10-6D3F7077BEEB}" dt="2023-07-21T07:24:31.833" v="405" actId="6549"/>
        <pc:sldMkLst>
          <pc:docMk/>
          <pc:sldMk cId="231878850" sldId="5953"/>
        </pc:sldMkLst>
        <pc:graphicFrameChg chg="add mod modGraphic">
          <ac:chgData name="Milly Lewis (ESO)" userId="4ee69361-a738-4b4b-886e-3aedf3acfefc" providerId="ADAL" clId="{89DA17A0-BAE9-4D93-AE10-6D3F7077BEEB}" dt="2023-07-21T07:24:31.833" v="405" actId="6549"/>
          <ac:graphicFrameMkLst>
            <pc:docMk/>
            <pc:sldMk cId="231878850" sldId="5953"/>
            <ac:graphicFrameMk id="2" creationId="{E5536D5B-6962-E772-B68A-9CD819FBC68C}"/>
          </ac:graphicFrameMkLst>
        </pc:graphicFrameChg>
        <pc:graphicFrameChg chg="del">
          <ac:chgData name="Milly Lewis (ESO)" userId="4ee69361-a738-4b4b-886e-3aedf3acfefc" providerId="ADAL" clId="{89DA17A0-BAE9-4D93-AE10-6D3F7077BEEB}" dt="2023-07-21T06:51:41.757" v="8" actId="478"/>
          <ac:graphicFrameMkLst>
            <pc:docMk/>
            <pc:sldMk cId="231878850" sldId="5953"/>
            <ac:graphicFrameMk id="3" creationId="{1288D541-D5F4-458A-9C4A-AEB608B75E34}"/>
          </ac:graphicFrameMkLst>
        </pc:graphicFrameChg>
      </pc:sldChg>
      <pc:sldChg chg="modSp mod">
        <pc:chgData name="Milly Lewis (ESO)" userId="4ee69361-a738-4b4b-886e-3aedf3acfefc" providerId="ADAL" clId="{89DA17A0-BAE9-4D93-AE10-6D3F7077BEEB}" dt="2023-07-21T06:53:24.418" v="55" actId="20577"/>
        <pc:sldMkLst>
          <pc:docMk/>
          <pc:sldMk cId="2879790819" sldId="5958"/>
        </pc:sldMkLst>
        <pc:spChg chg="mod">
          <ac:chgData name="Milly Lewis (ESO)" userId="4ee69361-a738-4b4b-886e-3aedf3acfefc" providerId="ADAL" clId="{89DA17A0-BAE9-4D93-AE10-6D3F7077BEEB}" dt="2023-07-21T06:53:24.418" v="55" actId="20577"/>
          <ac:spMkLst>
            <pc:docMk/>
            <pc:sldMk cId="2879790819" sldId="5958"/>
            <ac:spMk id="3" creationId="{C9BE2949-70F1-4A3B-B3AF-B6A47E266139}"/>
          </ac:spMkLst>
        </pc:spChg>
      </pc:sldChg>
      <pc:sldChg chg="del">
        <pc:chgData name="Milly Lewis (ESO)" userId="4ee69361-a738-4b4b-886e-3aedf3acfefc" providerId="ADAL" clId="{89DA17A0-BAE9-4D93-AE10-6D3F7077BEEB}" dt="2023-07-21T06:52:01.187" v="9" actId="47"/>
        <pc:sldMkLst>
          <pc:docMk/>
          <pc:sldMk cId="2211231378" sldId="5959"/>
        </pc:sldMkLst>
      </pc:sldChg>
      <pc:sldChg chg="modSp add mod">
        <pc:chgData name="Milly Lewis (ESO)" userId="4ee69361-a738-4b4b-886e-3aedf3acfefc" providerId="ADAL" clId="{89DA17A0-BAE9-4D93-AE10-6D3F7077BEEB}" dt="2023-07-21T07:04:12.496" v="58" actId="6549"/>
        <pc:sldMkLst>
          <pc:docMk/>
          <pc:sldMk cId="2377558869" sldId="5959"/>
        </pc:sldMkLst>
        <pc:spChg chg="mod">
          <ac:chgData name="Milly Lewis (ESO)" userId="4ee69361-a738-4b4b-886e-3aedf3acfefc" providerId="ADAL" clId="{89DA17A0-BAE9-4D93-AE10-6D3F7077BEEB}" dt="2023-07-21T07:04:12.496" v="58" actId="6549"/>
          <ac:spMkLst>
            <pc:docMk/>
            <pc:sldMk cId="2377558869" sldId="5959"/>
            <ac:spMk id="2" creationId="{0CDA9072-F464-487A-8933-2350A3A6AE34}"/>
          </ac:spMkLst>
        </pc:spChg>
      </pc:sldChg>
    </pc:docChg>
  </pc:docChgLst>
  <pc:docChgLst>
    <pc:chgData name="Lewis, Milly" userId="4ee69361-a738-4b4b-886e-3aedf3acfefc" providerId="ADAL" clId="{0FB19AD1-267A-40AC-9EDB-5CEE47C9561C}"/>
    <pc:docChg chg="undo custSel addSld delSld modSld modSection">
      <pc:chgData name="Lewis, Milly" userId="4ee69361-a738-4b4b-886e-3aedf3acfefc" providerId="ADAL" clId="{0FB19AD1-267A-40AC-9EDB-5CEE47C9561C}" dt="2023-03-30T15:51:08.498" v="544" actId="20577"/>
      <pc:docMkLst>
        <pc:docMk/>
      </pc:docMkLst>
      <pc:sldChg chg="addSp delSp modSp mod">
        <pc:chgData name="Lewis, Milly" userId="4ee69361-a738-4b4b-886e-3aedf3acfefc" providerId="ADAL" clId="{0FB19AD1-267A-40AC-9EDB-5CEE47C9561C}" dt="2023-03-30T13:26:35.733" v="48" actId="20577"/>
        <pc:sldMkLst>
          <pc:docMk/>
          <pc:sldMk cId="4166818921" sldId="259"/>
        </pc:sldMkLst>
        <pc:spChg chg="add del mod">
          <ac:chgData name="Lewis, Milly" userId="4ee69361-a738-4b4b-886e-3aedf3acfefc" providerId="ADAL" clId="{0FB19AD1-267A-40AC-9EDB-5CEE47C9561C}" dt="2023-03-30T13:25:57.448" v="31" actId="478"/>
          <ac:spMkLst>
            <pc:docMk/>
            <pc:sldMk cId="4166818921" sldId="259"/>
            <ac:spMk id="3" creationId="{3E5B3AFE-CD55-484A-933F-67B6C8CAE450}"/>
          </ac:spMkLst>
        </pc:spChg>
        <pc:spChg chg="mod">
          <ac:chgData name="Lewis, Milly" userId="4ee69361-a738-4b4b-886e-3aedf3acfefc" providerId="ADAL" clId="{0FB19AD1-267A-40AC-9EDB-5CEE47C9561C}" dt="2023-03-30T13:26:35.733" v="48" actId="20577"/>
          <ac:spMkLst>
            <pc:docMk/>
            <pc:sldMk cId="4166818921" sldId="259"/>
            <ac:spMk id="4" creationId="{239D8572-4B80-43C0-A793-A677B76538B7}"/>
          </ac:spMkLst>
        </pc:spChg>
        <pc:spChg chg="add del mod">
          <ac:chgData name="Lewis, Milly" userId="4ee69361-a738-4b4b-886e-3aedf3acfefc" providerId="ADAL" clId="{0FB19AD1-267A-40AC-9EDB-5CEE47C9561C}" dt="2023-03-30T13:26:33.178" v="47" actId="13926"/>
          <ac:spMkLst>
            <pc:docMk/>
            <pc:sldMk cId="4166818921" sldId="259"/>
            <ac:spMk id="5" creationId="{4FBA6ABF-CE97-446E-AFED-BDC24A2E4D0F}"/>
          </ac:spMkLst>
        </pc:spChg>
      </pc:sldChg>
      <pc:sldChg chg="del">
        <pc:chgData name="Lewis, Milly" userId="4ee69361-a738-4b4b-886e-3aedf3acfefc" providerId="ADAL" clId="{0FB19AD1-267A-40AC-9EDB-5CEE47C9561C}" dt="2023-03-30T13:27:00.834" v="51" actId="47"/>
        <pc:sldMkLst>
          <pc:docMk/>
          <pc:sldMk cId="791035133" sldId="310"/>
        </pc:sldMkLst>
      </pc:sldChg>
      <pc:sldChg chg="del">
        <pc:chgData name="Lewis, Milly" userId="4ee69361-a738-4b4b-886e-3aedf3acfefc" providerId="ADAL" clId="{0FB19AD1-267A-40AC-9EDB-5CEE47C9561C}" dt="2023-03-30T13:27:01.348" v="52" actId="47"/>
        <pc:sldMkLst>
          <pc:docMk/>
          <pc:sldMk cId="157628853" sldId="311"/>
        </pc:sldMkLst>
      </pc:sldChg>
      <pc:sldChg chg="del">
        <pc:chgData name="Lewis, Milly" userId="4ee69361-a738-4b4b-886e-3aedf3acfefc" providerId="ADAL" clId="{0FB19AD1-267A-40AC-9EDB-5CEE47C9561C}" dt="2023-03-30T13:27:01.981" v="53" actId="47"/>
        <pc:sldMkLst>
          <pc:docMk/>
          <pc:sldMk cId="122503846" sldId="312"/>
        </pc:sldMkLst>
      </pc:sldChg>
      <pc:sldChg chg="del">
        <pc:chgData name="Lewis, Milly" userId="4ee69361-a738-4b4b-886e-3aedf3acfefc" providerId="ADAL" clId="{0FB19AD1-267A-40AC-9EDB-5CEE47C9561C}" dt="2023-03-30T13:27:03.816" v="54" actId="47"/>
        <pc:sldMkLst>
          <pc:docMk/>
          <pc:sldMk cId="3737305584" sldId="313"/>
        </pc:sldMkLst>
      </pc:sldChg>
      <pc:sldChg chg="del">
        <pc:chgData name="Lewis, Milly" userId="4ee69361-a738-4b4b-886e-3aedf3acfefc" providerId="ADAL" clId="{0FB19AD1-267A-40AC-9EDB-5CEE47C9561C}" dt="2023-03-30T13:27:00.289" v="50" actId="47"/>
        <pc:sldMkLst>
          <pc:docMk/>
          <pc:sldMk cId="2311868896" sldId="319"/>
        </pc:sldMkLst>
      </pc:sldChg>
      <pc:sldChg chg="addSp delSp modSp mod">
        <pc:chgData name="Lewis, Milly" userId="4ee69361-a738-4b4b-886e-3aedf3acfefc" providerId="ADAL" clId="{0FB19AD1-267A-40AC-9EDB-5CEE47C9561C}" dt="2023-03-30T13:36:20.582" v="235" actId="1076"/>
        <pc:sldMkLst>
          <pc:docMk/>
          <pc:sldMk cId="1677954264" sldId="1126"/>
        </pc:sldMkLst>
        <pc:spChg chg="mod">
          <ac:chgData name="Lewis, Milly" userId="4ee69361-a738-4b4b-886e-3aedf3acfefc" providerId="ADAL" clId="{0FB19AD1-267A-40AC-9EDB-5CEE47C9561C}" dt="2023-03-30T13:36:20.582" v="235" actId="1076"/>
          <ac:spMkLst>
            <pc:docMk/>
            <pc:sldMk cId="1677954264" sldId="1126"/>
            <ac:spMk id="2" creationId="{0CDA9072-F464-487A-8933-2350A3A6AE34}"/>
          </ac:spMkLst>
        </pc:spChg>
        <pc:spChg chg="del">
          <ac:chgData name="Lewis, Milly" userId="4ee69361-a738-4b4b-886e-3aedf3acfefc" providerId="ADAL" clId="{0FB19AD1-267A-40AC-9EDB-5CEE47C9561C}" dt="2023-03-30T13:33:53.055" v="150" actId="478"/>
          <ac:spMkLst>
            <pc:docMk/>
            <pc:sldMk cId="1677954264" sldId="1126"/>
            <ac:spMk id="4" creationId="{8E339D6A-919B-4755-8693-A16611EF19F1}"/>
          </ac:spMkLst>
        </pc:spChg>
        <pc:graphicFrameChg chg="add mod">
          <ac:chgData name="Lewis, Milly" userId="4ee69361-a738-4b4b-886e-3aedf3acfefc" providerId="ADAL" clId="{0FB19AD1-267A-40AC-9EDB-5CEE47C9561C}" dt="2023-03-30T13:34:07.801" v="152" actId="1076"/>
          <ac:graphicFrameMkLst>
            <pc:docMk/>
            <pc:sldMk cId="1677954264" sldId="1126"/>
            <ac:graphicFrameMk id="5" creationId="{680857BB-9C25-4D9B-8AC2-77A7565ACA28}"/>
          </ac:graphicFrameMkLst>
        </pc:graphicFrameChg>
      </pc:sldChg>
      <pc:sldChg chg="del">
        <pc:chgData name="Lewis, Milly" userId="4ee69361-a738-4b4b-886e-3aedf3acfefc" providerId="ADAL" clId="{0FB19AD1-267A-40AC-9EDB-5CEE47C9561C}" dt="2023-03-30T13:27:05.348" v="55" actId="47"/>
        <pc:sldMkLst>
          <pc:docMk/>
          <pc:sldMk cId="2847287295" sldId="1397"/>
        </pc:sldMkLst>
      </pc:sldChg>
      <pc:sldChg chg="del">
        <pc:chgData name="Lewis, Milly" userId="4ee69361-a738-4b4b-886e-3aedf3acfefc" providerId="ADAL" clId="{0FB19AD1-267A-40AC-9EDB-5CEE47C9561C}" dt="2023-03-30T13:27:39.942" v="57" actId="47"/>
        <pc:sldMkLst>
          <pc:docMk/>
          <pc:sldMk cId="2331349124" sldId="1398"/>
        </pc:sldMkLst>
      </pc:sldChg>
      <pc:sldChg chg="del">
        <pc:chgData name="Lewis, Milly" userId="4ee69361-a738-4b4b-886e-3aedf3acfefc" providerId="ADAL" clId="{0FB19AD1-267A-40AC-9EDB-5CEE47C9561C}" dt="2023-03-30T13:27:40.482" v="58" actId="47"/>
        <pc:sldMkLst>
          <pc:docMk/>
          <pc:sldMk cId="4069766144" sldId="1399"/>
        </pc:sldMkLst>
      </pc:sldChg>
      <pc:sldChg chg="delSp modSp mod">
        <pc:chgData name="Lewis, Milly" userId="4ee69361-a738-4b4b-886e-3aedf3acfefc" providerId="ADAL" clId="{0FB19AD1-267A-40AC-9EDB-5CEE47C9561C}" dt="2023-03-30T13:43:37.715" v="259" actId="20577"/>
        <pc:sldMkLst>
          <pc:docMk/>
          <pc:sldMk cId="3749940395" sldId="1433"/>
        </pc:sldMkLst>
        <pc:spChg chg="del mod">
          <ac:chgData name="Lewis, Milly" userId="4ee69361-a738-4b4b-886e-3aedf3acfefc" providerId="ADAL" clId="{0FB19AD1-267A-40AC-9EDB-5CEE47C9561C}" dt="2023-03-30T13:34:32.087" v="173" actId="478"/>
          <ac:spMkLst>
            <pc:docMk/>
            <pc:sldMk cId="3749940395" sldId="1433"/>
            <ac:spMk id="2" creationId="{B3092A0B-1CB9-47C9-8A53-DE5D46254E81}"/>
          </ac:spMkLst>
        </pc:spChg>
        <pc:spChg chg="mod">
          <ac:chgData name="Lewis, Milly" userId="4ee69361-a738-4b4b-886e-3aedf3acfefc" providerId="ADAL" clId="{0FB19AD1-267A-40AC-9EDB-5CEE47C9561C}" dt="2023-03-30T13:43:37.715" v="259" actId="20577"/>
          <ac:spMkLst>
            <pc:docMk/>
            <pc:sldMk cId="3749940395" sldId="1433"/>
            <ac:spMk id="3" creationId="{A988FD65-247D-4210-B048-12258ADD0D92}"/>
          </ac:spMkLst>
        </pc:spChg>
        <pc:spChg chg="mod">
          <ac:chgData name="Lewis, Milly" userId="4ee69361-a738-4b4b-886e-3aedf3acfefc" providerId="ADAL" clId="{0FB19AD1-267A-40AC-9EDB-5CEE47C9561C}" dt="2023-03-30T13:35:07.647" v="176" actId="108"/>
          <ac:spMkLst>
            <pc:docMk/>
            <pc:sldMk cId="3749940395" sldId="1433"/>
            <ac:spMk id="6" creationId="{DF799BDC-F9B1-4F26-8BFB-81EDDBD1FA0C}"/>
          </ac:spMkLst>
        </pc:spChg>
      </pc:sldChg>
      <pc:sldChg chg="modSp del mod">
        <pc:chgData name="Lewis, Milly" userId="4ee69361-a738-4b4b-886e-3aedf3acfefc" providerId="ADAL" clId="{0FB19AD1-267A-40AC-9EDB-5CEE47C9561C}" dt="2023-03-30T13:35:33.521" v="209" actId="47"/>
        <pc:sldMkLst>
          <pc:docMk/>
          <pc:sldMk cId="1467341039" sldId="1434"/>
        </pc:sldMkLst>
        <pc:spChg chg="mod">
          <ac:chgData name="Lewis, Milly" userId="4ee69361-a738-4b4b-886e-3aedf3acfefc" providerId="ADAL" clId="{0FB19AD1-267A-40AC-9EDB-5CEE47C9561C}" dt="2023-03-30T13:34:58.002" v="175" actId="108"/>
          <ac:spMkLst>
            <pc:docMk/>
            <pc:sldMk cId="1467341039" sldId="1434"/>
            <ac:spMk id="7" creationId="{EA0665D2-3E02-44E7-BA17-BDE878441CC1}"/>
          </ac:spMkLst>
        </pc:spChg>
      </pc:sldChg>
      <pc:sldChg chg="addSp delSp modSp mod">
        <pc:chgData name="Lewis, Milly" userId="4ee69361-a738-4b4b-886e-3aedf3acfefc" providerId="ADAL" clId="{0FB19AD1-267A-40AC-9EDB-5CEE47C9561C}" dt="2023-03-30T13:37:46.614" v="237" actId="1076"/>
        <pc:sldMkLst>
          <pc:docMk/>
          <pc:sldMk cId="1257651181" sldId="1435"/>
        </pc:sldMkLst>
        <pc:spChg chg="del">
          <ac:chgData name="Lewis, Milly" userId="4ee69361-a738-4b4b-886e-3aedf3acfefc" providerId="ADAL" clId="{0FB19AD1-267A-40AC-9EDB-5CEE47C9561C}" dt="2023-03-30T13:35:51.136" v="210" actId="478"/>
          <ac:spMkLst>
            <pc:docMk/>
            <pc:sldMk cId="1257651181" sldId="1435"/>
            <ac:spMk id="2" creationId="{5B25B274-6493-4652-B68A-BB8B5770FE4F}"/>
          </ac:spMkLst>
        </pc:spChg>
        <pc:spChg chg="mod">
          <ac:chgData name="Lewis, Milly" userId="4ee69361-a738-4b4b-886e-3aedf3acfefc" providerId="ADAL" clId="{0FB19AD1-267A-40AC-9EDB-5CEE47C9561C}" dt="2023-03-30T13:35:55.433" v="212" actId="20577"/>
          <ac:spMkLst>
            <pc:docMk/>
            <pc:sldMk cId="1257651181" sldId="1435"/>
            <ac:spMk id="4" creationId="{00000000-0000-0000-0000-000000000000}"/>
          </ac:spMkLst>
        </pc:spChg>
        <pc:graphicFrameChg chg="add mod">
          <ac:chgData name="Lewis, Milly" userId="4ee69361-a738-4b4b-886e-3aedf3acfefc" providerId="ADAL" clId="{0FB19AD1-267A-40AC-9EDB-5CEE47C9561C}" dt="2023-03-30T13:37:46.614" v="237" actId="1076"/>
          <ac:graphicFrameMkLst>
            <pc:docMk/>
            <pc:sldMk cId="1257651181" sldId="1435"/>
            <ac:graphicFrameMk id="6" creationId="{0F522EDB-DD08-4FC0-B1B7-97D3737226EB}"/>
          </ac:graphicFrameMkLst>
        </pc:graphicFrameChg>
      </pc:sldChg>
      <pc:sldChg chg="del">
        <pc:chgData name="Lewis, Milly" userId="4ee69361-a738-4b4b-886e-3aedf3acfefc" providerId="ADAL" clId="{0FB19AD1-267A-40AC-9EDB-5CEE47C9561C}" dt="2023-03-30T13:27:39.262" v="56" actId="47"/>
        <pc:sldMkLst>
          <pc:docMk/>
          <pc:sldMk cId="266562009" sldId="1436"/>
        </pc:sldMkLst>
      </pc:sldChg>
      <pc:sldChg chg="modSp mod">
        <pc:chgData name="Lewis, Milly" userId="4ee69361-a738-4b4b-886e-3aedf3acfefc" providerId="ADAL" clId="{0FB19AD1-267A-40AC-9EDB-5CEE47C9561C}" dt="2023-03-30T13:51:00.615" v="440" actId="20577"/>
        <pc:sldMkLst>
          <pc:docMk/>
          <pc:sldMk cId="138792161" sldId="1437"/>
        </pc:sldMkLst>
        <pc:spChg chg="mod ord">
          <ac:chgData name="Lewis, Milly" userId="4ee69361-a738-4b4b-886e-3aedf3acfefc" providerId="ADAL" clId="{0FB19AD1-267A-40AC-9EDB-5CEE47C9561C}" dt="2023-03-30T13:49:40.974" v="390" actId="1076"/>
          <ac:spMkLst>
            <pc:docMk/>
            <pc:sldMk cId="138792161" sldId="1437"/>
            <ac:spMk id="2" creationId="{45962E1F-3E2E-4800-B746-C2585194061B}"/>
          </ac:spMkLst>
        </pc:spChg>
        <pc:spChg chg="mod">
          <ac:chgData name="Lewis, Milly" userId="4ee69361-a738-4b4b-886e-3aedf3acfefc" providerId="ADAL" clId="{0FB19AD1-267A-40AC-9EDB-5CEE47C9561C}" dt="2023-03-30T13:51:00.615" v="440" actId="20577"/>
          <ac:spMkLst>
            <pc:docMk/>
            <pc:sldMk cId="138792161" sldId="1437"/>
            <ac:spMk id="3" creationId="{C9BE2949-70F1-4A3B-B3AF-B6A47E266139}"/>
          </ac:spMkLst>
        </pc:spChg>
      </pc:sldChg>
      <pc:sldChg chg="del">
        <pc:chgData name="Lewis, Milly" userId="4ee69361-a738-4b4b-886e-3aedf3acfefc" providerId="ADAL" clId="{0FB19AD1-267A-40AC-9EDB-5CEE47C9561C}" dt="2023-03-30T13:26:59.687" v="49" actId="47"/>
        <pc:sldMkLst>
          <pc:docMk/>
          <pc:sldMk cId="926587455" sldId="1439"/>
        </pc:sldMkLst>
      </pc:sldChg>
      <pc:sldChg chg="modSp mod">
        <pc:chgData name="Lewis, Milly" userId="4ee69361-a738-4b4b-886e-3aedf3acfefc" providerId="ADAL" clId="{0FB19AD1-267A-40AC-9EDB-5CEE47C9561C}" dt="2023-03-30T14:01:00.239" v="483"/>
        <pc:sldMkLst>
          <pc:docMk/>
          <pc:sldMk cId="2227445331" sldId="5944"/>
        </pc:sldMkLst>
        <pc:spChg chg="mod">
          <ac:chgData name="Lewis, Milly" userId="4ee69361-a738-4b4b-886e-3aedf3acfefc" providerId="ADAL" clId="{0FB19AD1-267A-40AC-9EDB-5CEE47C9561C}" dt="2023-03-30T14:01:00.239" v="483"/>
          <ac:spMkLst>
            <pc:docMk/>
            <pc:sldMk cId="2227445331" sldId="5944"/>
            <ac:spMk id="2" creationId="{45962E1F-3E2E-4800-B746-C2585194061B}"/>
          </ac:spMkLst>
        </pc:spChg>
      </pc:sldChg>
      <pc:sldChg chg="del">
        <pc:chgData name="Lewis, Milly" userId="4ee69361-a738-4b4b-886e-3aedf3acfefc" providerId="ADAL" clId="{0FB19AD1-267A-40AC-9EDB-5CEE47C9561C}" dt="2023-03-30T13:27:50.023" v="59" actId="47"/>
        <pc:sldMkLst>
          <pc:docMk/>
          <pc:sldMk cId="2482783582" sldId="5946"/>
        </pc:sldMkLst>
      </pc:sldChg>
      <pc:sldChg chg="modSp mod">
        <pc:chgData name="Lewis, Milly" userId="4ee69361-a738-4b4b-886e-3aedf3acfefc" providerId="ADAL" clId="{0FB19AD1-267A-40AC-9EDB-5CEE47C9561C}" dt="2023-03-30T15:51:08.498" v="544" actId="20577"/>
        <pc:sldMkLst>
          <pc:docMk/>
          <pc:sldMk cId="1586596989" sldId="5947"/>
        </pc:sldMkLst>
        <pc:spChg chg="mod">
          <ac:chgData name="Lewis, Milly" userId="4ee69361-a738-4b4b-886e-3aedf3acfefc" providerId="ADAL" clId="{0FB19AD1-267A-40AC-9EDB-5CEE47C9561C}" dt="2023-03-30T13:40:04.428" v="238"/>
          <ac:spMkLst>
            <pc:docMk/>
            <pc:sldMk cId="1586596989" sldId="5947"/>
            <ac:spMk id="2" creationId="{45962E1F-3E2E-4800-B746-C2585194061B}"/>
          </ac:spMkLst>
        </pc:spChg>
        <pc:spChg chg="mod">
          <ac:chgData name="Lewis, Milly" userId="4ee69361-a738-4b4b-886e-3aedf3acfefc" providerId="ADAL" clId="{0FB19AD1-267A-40AC-9EDB-5CEE47C9561C}" dt="2023-03-30T15:51:08.498" v="544" actId="20577"/>
          <ac:spMkLst>
            <pc:docMk/>
            <pc:sldMk cId="1586596989" sldId="5947"/>
            <ac:spMk id="3" creationId="{C9BE2949-70F1-4A3B-B3AF-B6A47E266139}"/>
          </ac:spMkLst>
        </pc:spChg>
      </pc:sldChg>
      <pc:sldChg chg="modSp add mod">
        <pc:chgData name="Lewis, Milly" userId="4ee69361-a738-4b4b-886e-3aedf3acfefc" providerId="ADAL" clId="{0FB19AD1-267A-40AC-9EDB-5CEE47C9561C}" dt="2023-03-30T13:55:38.710" v="466" actId="2165"/>
        <pc:sldMkLst>
          <pc:docMk/>
          <pc:sldMk cId="222014532" sldId="5952"/>
        </pc:sldMkLst>
        <pc:graphicFrameChg chg="mod modGraphic">
          <ac:chgData name="Lewis, Milly" userId="4ee69361-a738-4b4b-886e-3aedf3acfefc" providerId="ADAL" clId="{0FB19AD1-267A-40AC-9EDB-5CEE47C9561C}" dt="2023-03-30T13:55:38.710" v="466" actId="2165"/>
          <ac:graphicFrameMkLst>
            <pc:docMk/>
            <pc:sldMk cId="222014532" sldId="5952"/>
            <ac:graphicFrameMk id="4" creationId="{AAA0FCDC-6D90-4821-B1D3-909066EC6267}"/>
          </ac:graphicFrameMkLst>
        </pc:graphicFrameChg>
      </pc:sldChg>
      <pc:sldChg chg="addSp delSp modSp new mod modClrScheme chgLayout">
        <pc:chgData name="Lewis, Milly" userId="4ee69361-a738-4b4b-886e-3aedf3acfefc" providerId="ADAL" clId="{0FB19AD1-267A-40AC-9EDB-5CEE47C9561C}" dt="2023-03-30T13:56:56.605" v="482" actId="179"/>
        <pc:sldMkLst>
          <pc:docMk/>
          <pc:sldMk cId="231878850" sldId="5953"/>
        </pc:sldMkLst>
        <pc:spChg chg="del">
          <ac:chgData name="Lewis, Milly" userId="4ee69361-a738-4b4b-886e-3aedf3acfefc" providerId="ADAL" clId="{0FB19AD1-267A-40AC-9EDB-5CEE47C9561C}" dt="2023-03-30T13:43:52.681" v="262" actId="700"/>
          <ac:spMkLst>
            <pc:docMk/>
            <pc:sldMk cId="231878850" sldId="5953"/>
            <ac:spMk id="2" creationId="{D347496E-D670-481D-8936-0F47C120AE5C}"/>
          </ac:spMkLst>
        </pc:spChg>
        <pc:spChg chg="del">
          <ac:chgData name="Lewis, Milly" userId="4ee69361-a738-4b4b-886e-3aedf3acfefc" providerId="ADAL" clId="{0FB19AD1-267A-40AC-9EDB-5CEE47C9561C}" dt="2023-03-30T13:43:52.681" v="262" actId="700"/>
          <ac:spMkLst>
            <pc:docMk/>
            <pc:sldMk cId="231878850" sldId="5953"/>
            <ac:spMk id="3" creationId="{728129E4-44A3-4D15-A9E7-76AA346C74FF}"/>
          </ac:spMkLst>
        </pc:spChg>
        <pc:spChg chg="add del mod">
          <ac:chgData name="Lewis, Milly" userId="4ee69361-a738-4b4b-886e-3aedf3acfefc" providerId="ADAL" clId="{0FB19AD1-267A-40AC-9EDB-5CEE47C9561C}" dt="2023-03-30T13:45:10.097" v="264" actId="478"/>
          <ac:spMkLst>
            <pc:docMk/>
            <pc:sldMk cId="231878850" sldId="5953"/>
            <ac:spMk id="4" creationId="{10173961-717B-47C8-B7D2-62FF1768FF46}"/>
          </ac:spMkLst>
        </pc:spChg>
        <pc:spChg chg="add del mod">
          <ac:chgData name="Lewis, Milly" userId="4ee69361-a738-4b4b-886e-3aedf3acfefc" providerId="ADAL" clId="{0FB19AD1-267A-40AC-9EDB-5CEE47C9561C}" dt="2023-03-30T13:43:55.844" v="263" actId="478"/>
          <ac:spMkLst>
            <pc:docMk/>
            <pc:sldMk cId="231878850" sldId="5953"/>
            <ac:spMk id="5" creationId="{B47298F0-0E04-4122-8759-755DE6B9DD48}"/>
          </ac:spMkLst>
        </pc:spChg>
        <pc:spChg chg="add del mod ord">
          <ac:chgData name="Lewis, Milly" userId="4ee69361-a738-4b4b-886e-3aedf3acfefc" providerId="ADAL" clId="{0FB19AD1-267A-40AC-9EDB-5CEE47C9561C}" dt="2023-03-30T13:45:57.330" v="276" actId="478"/>
          <ac:spMkLst>
            <pc:docMk/>
            <pc:sldMk cId="231878850" sldId="5953"/>
            <ac:spMk id="8" creationId="{71271A2C-520E-47D9-B636-4108F0405D89}"/>
          </ac:spMkLst>
        </pc:spChg>
        <pc:spChg chg="add del mod">
          <ac:chgData name="Lewis, Milly" userId="4ee69361-a738-4b4b-886e-3aedf3acfefc" providerId="ADAL" clId="{0FB19AD1-267A-40AC-9EDB-5CEE47C9561C}" dt="2023-03-30T13:46:10.187" v="278" actId="478"/>
          <ac:spMkLst>
            <pc:docMk/>
            <pc:sldMk cId="231878850" sldId="5953"/>
            <ac:spMk id="10" creationId="{112A7E85-01C5-453B-88AD-790617657CD3}"/>
          </ac:spMkLst>
        </pc:spChg>
        <pc:spChg chg="add mod">
          <ac:chgData name="Lewis, Milly" userId="4ee69361-a738-4b4b-886e-3aedf3acfefc" providerId="ADAL" clId="{0FB19AD1-267A-40AC-9EDB-5CEE47C9561C}" dt="2023-03-30T13:46:15.481" v="285" actId="20577"/>
          <ac:spMkLst>
            <pc:docMk/>
            <pc:sldMk cId="231878850" sldId="5953"/>
            <ac:spMk id="11" creationId="{E9A8029A-8AFC-4EFA-997D-90E7353936DD}"/>
          </ac:spMkLst>
        </pc:spChg>
        <pc:graphicFrameChg chg="add del mod">
          <ac:chgData name="Lewis, Milly" userId="4ee69361-a738-4b4b-886e-3aedf3acfefc" providerId="ADAL" clId="{0FB19AD1-267A-40AC-9EDB-5CEE47C9561C}" dt="2023-03-30T13:45:12.783" v="266"/>
          <ac:graphicFrameMkLst>
            <pc:docMk/>
            <pc:sldMk cId="231878850" sldId="5953"/>
            <ac:graphicFrameMk id="6" creationId="{E68CB85C-EFB2-4734-8318-3138D3A12EFE}"/>
          </ac:graphicFrameMkLst>
        </pc:graphicFrameChg>
        <pc:graphicFrameChg chg="add mod modGraphic">
          <ac:chgData name="Lewis, Milly" userId="4ee69361-a738-4b4b-886e-3aedf3acfefc" providerId="ADAL" clId="{0FB19AD1-267A-40AC-9EDB-5CEE47C9561C}" dt="2023-03-30T13:56:56.605" v="482" actId="179"/>
          <ac:graphicFrameMkLst>
            <pc:docMk/>
            <pc:sldMk cId="231878850" sldId="5953"/>
            <ac:graphicFrameMk id="7" creationId="{4EE1FCBF-E443-477F-8478-E4FAD1CD8B48}"/>
          </ac:graphicFrameMkLst>
        </pc:graphicFrameChg>
      </pc:sldChg>
      <pc:sldChg chg="del">
        <pc:chgData name="Lewis, Milly" userId="4ee69361-a738-4b4b-886e-3aedf3acfefc" providerId="ADAL" clId="{0FB19AD1-267A-40AC-9EDB-5CEE47C9561C}" dt="2023-03-30T13:43:45.051" v="260"/>
        <pc:sldMkLst>
          <pc:docMk/>
          <pc:sldMk cId="286421261" sldId="5953"/>
        </pc:sldMkLst>
      </pc:sldChg>
      <pc:sldChg chg="addSp delSp modSp new mod modClrScheme chgLayout">
        <pc:chgData name="Lewis, Milly" userId="4ee69361-a738-4b4b-886e-3aedf3acfefc" providerId="ADAL" clId="{0FB19AD1-267A-40AC-9EDB-5CEE47C9561C}" dt="2023-03-30T13:53:54.602" v="465" actId="171"/>
        <pc:sldMkLst>
          <pc:docMk/>
          <pc:sldMk cId="1124080271" sldId="5954"/>
        </pc:sldMkLst>
        <pc:spChg chg="del">
          <ac:chgData name="Lewis, Milly" userId="4ee69361-a738-4b4b-886e-3aedf3acfefc" providerId="ADAL" clId="{0FB19AD1-267A-40AC-9EDB-5CEE47C9561C}" dt="2023-03-30T13:51:14.315" v="442" actId="700"/>
          <ac:spMkLst>
            <pc:docMk/>
            <pc:sldMk cId="1124080271" sldId="5954"/>
            <ac:spMk id="2" creationId="{823F6122-A9EF-478D-95ED-30854487F9BC}"/>
          </ac:spMkLst>
        </pc:spChg>
        <pc:spChg chg="del">
          <ac:chgData name="Lewis, Milly" userId="4ee69361-a738-4b4b-886e-3aedf3acfefc" providerId="ADAL" clId="{0FB19AD1-267A-40AC-9EDB-5CEE47C9561C}" dt="2023-03-30T13:51:14.315" v="442" actId="700"/>
          <ac:spMkLst>
            <pc:docMk/>
            <pc:sldMk cId="1124080271" sldId="5954"/>
            <ac:spMk id="3" creationId="{94789E2E-1E6E-40D7-9B5A-1F0B0EED9341}"/>
          </ac:spMkLst>
        </pc:spChg>
        <pc:spChg chg="add del mod">
          <ac:chgData name="Lewis, Milly" userId="4ee69361-a738-4b4b-886e-3aedf3acfefc" providerId="ADAL" clId="{0FB19AD1-267A-40AC-9EDB-5CEE47C9561C}" dt="2023-03-30T13:51:18.549" v="444" actId="478"/>
          <ac:spMkLst>
            <pc:docMk/>
            <pc:sldMk cId="1124080271" sldId="5954"/>
            <ac:spMk id="4" creationId="{7105E49C-2F36-4A44-9885-B2BF2B4F8695}"/>
          </ac:spMkLst>
        </pc:spChg>
        <pc:spChg chg="add del mod">
          <ac:chgData name="Lewis, Milly" userId="4ee69361-a738-4b4b-886e-3aedf3acfefc" providerId="ADAL" clId="{0FB19AD1-267A-40AC-9EDB-5CEE47C9561C}" dt="2023-03-30T13:51:16.247" v="443" actId="478"/>
          <ac:spMkLst>
            <pc:docMk/>
            <pc:sldMk cId="1124080271" sldId="5954"/>
            <ac:spMk id="5" creationId="{A4AF7552-ED9A-49AF-8094-6DE11F0CB397}"/>
          </ac:spMkLst>
        </pc:spChg>
        <pc:spChg chg="add mod ord">
          <ac:chgData name="Lewis, Milly" userId="4ee69361-a738-4b4b-886e-3aedf3acfefc" providerId="ADAL" clId="{0FB19AD1-267A-40AC-9EDB-5CEE47C9561C}" dt="2023-03-30T13:53:54.602" v="465" actId="171"/>
          <ac:spMkLst>
            <pc:docMk/>
            <pc:sldMk cId="1124080271" sldId="5954"/>
            <ac:spMk id="8" creationId="{D81BBE58-4B3B-4BEA-BADC-FDA241B9B99E}"/>
          </ac:spMkLst>
        </pc:spChg>
        <pc:picChg chg="add">
          <ac:chgData name="Lewis, Milly" userId="4ee69361-a738-4b4b-886e-3aedf3acfefc" providerId="ADAL" clId="{0FB19AD1-267A-40AC-9EDB-5CEE47C9561C}" dt="2023-03-30T13:51:19.375" v="445" actId="22"/>
          <ac:picMkLst>
            <pc:docMk/>
            <pc:sldMk cId="1124080271" sldId="5954"/>
            <ac:picMk id="7" creationId="{2D3DD18B-76E2-4459-BE3B-9F2FE7529E37}"/>
          </ac:picMkLst>
        </pc:picChg>
      </pc:sldChg>
      <pc:sldChg chg="addSp delSp modSp add mod">
        <pc:chgData name="Lewis, Milly" userId="4ee69361-a738-4b4b-886e-3aedf3acfefc" providerId="ADAL" clId="{0FB19AD1-267A-40AC-9EDB-5CEE47C9561C}" dt="2023-03-30T13:53:44.110" v="463" actId="14100"/>
        <pc:sldMkLst>
          <pc:docMk/>
          <pc:sldMk cId="2916193933" sldId="5955"/>
        </pc:sldMkLst>
        <pc:spChg chg="add mod ord">
          <ac:chgData name="Lewis, Milly" userId="4ee69361-a738-4b4b-886e-3aedf3acfefc" providerId="ADAL" clId="{0FB19AD1-267A-40AC-9EDB-5CEE47C9561C}" dt="2023-03-30T13:53:44.110" v="463" actId="14100"/>
          <ac:spMkLst>
            <pc:docMk/>
            <pc:sldMk cId="2916193933" sldId="5955"/>
            <ac:spMk id="9" creationId="{48869FD6-1B5A-4FAB-9B8F-A774292E3944}"/>
          </ac:spMkLst>
        </pc:spChg>
        <pc:picChg chg="add mod">
          <ac:chgData name="Lewis, Milly" userId="4ee69361-a738-4b4b-886e-3aedf3acfefc" providerId="ADAL" clId="{0FB19AD1-267A-40AC-9EDB-5CEE47C9561C}" dt="2023-03-30T13:52:36.015" v="454" actId="1076"/>
          <ac:picMkLst>
            <pc:docMk/>
            <pc:sldMk cId="2916193933" sldId="5955"/>
            <ac:picMk id="3" creationId="{73D323EA-CD01-4D3A-AD07-EF3AC636D911}"/>
          </ac:picMkLst>
        </pc:picChg>
        <pc:picChg chg="add mod">
          <ac:chgData name="Lewis, Milly" userId="4ee69361-a738-4b4b-886e-3aedf3acfefc" providerId="ADAL" clId="{0FB19AD1-267A-40AC-9EDB-5CEE47C9561C}" dt="2023-03-30T13:52:33.213" v="453" actId="1076"/>
          <ac:picMkLst>
            <pc:docMk/>
            <pc:sldMk cId="2916193933" sldId="5955"/>
            <ac:picMk id="5" creationId="{8E554346-600A-439C-B970-05EB044EB9A1}"/>
          </ac:picMkLst>
        </pc:picChg>
        <pc:picChg chg="del">
          <ac:chgData name="Lewis, Milly" userId="4ee69361-a738-4b4b-886e-3aedf3acfefc" providerId="ADAL" clId="{0FB19AD1-267A-40AC-9EDB-5CEE47C9561C}" dt="2023-03-30T13:51:38.046" v="449" actId="478"/>
          <ac:picMkLst>
            <pc:docMk/>
            <pc:sldMk cId="2916193933" sldId="5955"/>
            <ac:picMk id="7" creationId="{2D3DD18B-76E2-4459-BE3B-9F2FE7529E37}"/>
          </ac:picMkLst>
        </pc:picChg>
        <pc:cxnChg chg="add mod">
          <ac:chgData name="Lewis, Milly" userId="4ee69361-a738-4b4b-886e-3aedf3acfefc" providerId="ADAL" clId="{0FB19AD1-267A-40AC-9EDB-5CEE47C9561C}" dt="2023-03-30T13:53:00.641" v="456" actId="208"/>
          <ac:cxnSpMkLst>
            <pc:docMk/>
            <pc:sldMk cId="2916193933" sldId="5955"/>
            <ac:cxnSpMk id="8" creationId="{A37DE4D0-037D-4EC1-B0B0-22871DD5A82F}"/>
          </ac:cxnSpMkLst>
        </pc:cxnChg>
      </pc:sldChg>
      <pc:sldChg chg="add del">
        <pc:chgData name="Lewis, Milly" userId="4ee69361-a738-4b4b-886e-3aedf3acfefc" providerId="ADAL" clId="{0FB19AD1-267A-40AC-9EDB-5CEE47C9561C}" dt="2023-03-30T13:51:32.023" v="447"/>
        <pc:sldMkLst>
          <pc:docMk/>
          <pc:sldMk cId="4037771928" sldId="5955"/>
        </pc:sldMkLst>
      </pc:sldChg>
      <pc:sldChg chg="new del">
        <pc:chgData name="Lewis, Milly" userId="4ee69361-a738-4b4b-886e-3aedf3acfefc" providerId="ADAL" clId="{0FB19AD1-267A-40AC-9EDB-5CEE47C9561C}" dt="2023-03-30T15:50:48.772" v="486" actId="47"/>
        <pc:sldMkLst>
          <pc:docMk/>
          <pc:sldMk cId="1735227282" sldId="5956"/>
        </pc:sldMkLst>
      </pc:sldChg>
      <pc:sldChg chg="add">
        <pc:chgData name="Lewis, Milly" userId="4ee69361-a738-4b4b-886e-3aedf3acfefc" providerId="ADAL" clId="{0FB19AD1-267A-40AC-9EDB-5CEE47C9561C}" dt="2023-03-30T15:50:46.209" v="485"/>
        <pc:sldMkLst>
          <pc:docMk/>
          <pc:sldMk cId="2442534639" sldId="5957"/>
        </pc:sldMkLst>
      </pc:sldChg>
      <pc:sldChg chg="del">
        <pc:chgData name="Lewis, Milly" userId="4ee69361-a738-4b4b-886e-3aedf3acfefc" providerId="ADAL" clId="{0FB19AD1-267A-40AC-9EDB-5CEE47C9561C}" dt="2023-03-30T13:33:31.593" v="99"/>
        <pc:sldMkLst>
          <pc:docMk/>
          <pc:sldMk cId="3820642348" sldId="5971"/>
        </pc:sldMkLst>
      </pc:sldChg>
    </pc:docChg>
  </pc:docChgLst>
  <pc:docChgLst>
    <pc:chgData name="Milly Lewis (ESO)" userId="4ee69361-a738-4b4b-886e-3aedf3acfefc" providerId="ADAL" clId="{AFED7444-3B47-4E9B-8BE2-A51BA98DB7C7}"/>
    <pc:docChg chg="custSel modSld">
      <pc:chgData name="Milly Lewis (ESO)" userId="4ee69361-a738-4b4b-886e-3aedf3acfefc" providerId="ADAL" clId="{AFED7444-3B47-4E9B-8BE2-A51BA98DB7C7}" dt="2023-12-13T12:09:46.916" v="551" actId="14734"/>
      <pc:docMkLst>
        <pc:docMk/>
      </pc:docMkLst>
      <pc:sldChg chg="addSp delSp modSp mod">
        <pc:chgData name="Milly Lewis (ESO)" userId="4ee69361-a738-4b4b-886e-3aedf3acfefc" providerId="ADAL" clId="{AFED7444-3B47-4E9B-8BE2-A51BA98DB7C7}" dt="2023-12-13T12:09:46.916" v="551" actId="14734"/>
        <pc:sldMkLst>
          <pc:docMk/>
          <pc:sldMk cId="1677954264" sldId="1126"/>
        </pc:sldMkLst>
        <pc:spChg chg="del mod">
          <ac:chgData name="Milly Lewis (ESO)" userId="4ee69361-a738-4b4b-886e-3aedf3acfefc" providerId="ADAL" clId="{AFED7444-3B47-4E9B-8BE2-A51BA98DB7C7}" dt="2023-12-13T12:09:33.481" v="549" actId="478"/>
          <ac:spMkLst>
            <pc:docMk/>
            <pc:sldMk cId="1677954264" sldId="1126"/>
            <ac:spMk id="2" creationId="{0CDA9072-F464-487A-8933-2350A3A6AE34}"/>
          </ac:spMkLst>
        </pc:spChg>
        <pc:spChg chg="add mod">
          <ac:chgData name="Milly Lewis (ESO)" userId="4ee69361-a738-4b4b-886e-3aedf3acfefc" providerId="ADAL" clId="{AFED7444-3B47-4E9B-8BE2-A51BA98DB7C7}" dt="2023-12-13T12:09:33.481" v="549" actId="478"/>
          <ac:spMkLst>
            <pc:docMk/>
            <pc:sldMk cId="1677954264" sldId="1126"/>
            <ac:spMk id="4" creationId="{4992266C-BD85-B53A-5AA0-028F1A7EBC1F}"/>
          </ac:spMkLst>
        </pc:spChg>
        <pc:graphicFrameChg chg="mod modGraphic">
          <ac:chgData name="Milly Lewis (ESO)" userId="4ee69361-a738-4b4b-886e-3aedf3acfefc" providerId="ADAL" clId="{AFED7444-3B47-4E9B-8BE2-A51BA98DB7C7}" dt="2023-12-13T12:09:46.916" v="551" actId="14734"/>
          <ac:graphicFrameMkLst>
            <pc:docMk/>
            <pc:sldMk cId="1677954264" sldId="1126"/>
            <ac:graphicFrameMk id="5" creationId="{680857BB-9C25-4D9B-8AC2-77A7565ACA28}"/>
          </ac:graphicFrameMkLst>
        </pc:graphicFrameChg>
      </pc:sldChg>
      <pc:sldChg chg="modSp mod">
        <pc:chgData name="Milly Lewis (ESO)" userId="4ee69361-a738-4b4b-886e-3aedf3acfefc" providerId="ADAL" clId="{AFED7444-3B47-4E9B-8BE2-A51BA98DB7C7}" dt="2023-12-13T11:35:28.063" v="138" actId="13926"/>
        <pc:sldMkLst>
          <pc:docMk/>
          <pc:sldMk cId="222014532" sldId="5952"/>
        </pc:sldMkLst>
        <pc:graphicFrameChg chg="mod modGraphic">
          <ac:chgData name="Milly Lewis (ESO)" userId="4ee69361-a738-4b4b-886e-3aedf3acfefc" providerId="ADAL" clId="{AFED7444-3B47-4E9B-8BE2-A51BA98DB7C7}" dt="2023-12-13T11:35:28.063" v="138" actId="13926"/>
          <ac:graphicFrameMkLst>
            <pc:docMk/>
            <pc:sldMk cId="222014532" sldId="5952"/>
            <ac:graphicFrameMk id="4" creationId="{AAA0FCDC-6D90-4821-B1D3-909066EC6267}"/>
          </ac:graphicFrameMkLst>
        </pc:graphicFrameChg>
      </pc:sldChg>
      <pc:sldChg chg="modSp mod">
        <pc:chgData name="Milly Lewis (ESO)" userId="4ee69361-a738-4b4b-886e-3aedf3acfefc" providerId="ADAL" clId="{AFED7444-3B47-4E9B-8BE2-A51BA98DB7C7}" dt="2023-12-13T11:15:21.581" v="114" actId="20577"/>
        <pc:sldMkLst>
          <pc:docMk/>
          <pc:sldMk cId="231878850" sldId="5953"/>
        </pc:sldMkLst>
        <pc:graphicFrameChg chg="mod modGraphic">
          <ac:chgData name="Milly Lewis (ESO)" userId="4ee69361-a738-4b4b-886e-3aedf3acfefc" providerId="ADAL" clId="{AFED7444-3B47-4E9B-8BE2-A51BA98DB7C7}" dt="2023-12-13T11:15:21.581" v="114" actId="20577"/>
          <ac:graphicFrameMkLst>
            <pc:docMk/>
            <pc:sldMk cId="231878850" sldId="5953"/>
            <ac:graphicFrameMk id="5" creationId="{EA849F55-CD30-CA7E-0B60-CB9C0F11E9CE}"/>
          </ac:graphicFrameMkLst>
        </pc:graphicFrameChg>
      </pc:sldChg>
    </pc:docChg>
  </pc:docChgLst>
  <pc:docChgLst>
    <pc:chgData name="Lewis, Milly" userId="4ee69361-a738-4b4b-886e-3aedf3acfefc" providerId="ADAL" clId="{D5200FF5-4FAC-4875-B4A3-9541053F2A7E}"/>
    <pc:docChg chg="undo custSel addSld delSld modSld sldOrd modSection">
      <pc:chgData name="Lewis, Milly" userId="4ee69361-a738-4b4b-886e-3aedf3acfefc" providerId="ADAL" clId="{D5200FF5-4FAC-4875-B4A3-9541053F2A7E}" dt="2023-05-04T11:59:28.313" v="449" actId="47"/>
      <pc:docMkLst>
        <pc:docMk/>
      </pc:docMkLst>
      <pc:sldChg chg="modSp mod">
        <pc:chgData name="Lewis, Milly" userId="4ee69361-a738-4b4b-886e-3aedf3acfefc" providerId="ADAL" clId="{D5200FF5-4FAC-4875-B4A3-9541053F2A7E}" dt="2023-04-25T07:42:04.719" v="9" actId="6549"/>
        <pc:sldMkLst>
          <pc:docMk/>
          <pc:sldMk cId="4166818921" sldId="259"/>
        </pc:sldMkLst>
        <pc:spChg chg="mod">
          <ac:chgData name="Lewis, Milly" userId="4ee69361-a738-4b4b-886e-3aedf3acfefc" providerId="ADAL" clId="{D5200FF5-4FAC-4875-B4A3-9541053F2A7E}" dt="2023-04-25T07:42:04.719" v="9" actId="6549"/>
          <ac:spMkLst>
            <pc:docMk/>
            <pc:sldMk cId="4166818921" sldId="259"/>
            <ac:spMk id="5" creationId="{4FBA6ABF-CE97-446E-AFED-BDC24A2E4D0F}"/>
          </ac:spMkLst>
        </pc:spChg>
      </pc:sldChg>
      <pc:sldChg chg="modSp mod">
        <pc:chgData name="Lewis, Milly" userId="4ee69361-a738-4b4b-886e-3aedf3acfefc" providerId="ADAL" clId="{D5200FF5-4FAC-4875-B4A3-9541053F2A7E}" dt="2023-04-28T07:59:03.937" v="172" actId="404"/>
        <pc:sldMkLst>
          <pc:docMk/>
          <pc:sldMk cId="1677954264" sldId="1126"/>
        </pc:sldMkLst>
        <pc:graphicFrameChg chg="mod modGraphic">
          <ac:chgData name="Lewis, Milly" userId="4ee69361-a738-4b4b-886e-3aedf3acfefc" providerId="ADAL" clId="{D5200FF5-4FAC-4875-B4A3-9541053F2A7E}" dt="2023-04-28T07:59:03.937" v="172" actId="404"/>
          <ac:graphicFrameMkLst>
            <pc:docMk/>
            <pc:sldMk cId="1677954264" sldId="1126"/>
            <ac:graphicFrameMk id="5" creationId="{680857BB-9C25-4D9B-8AC2-77A7565ACA28}"/>
          </ac:graphicFrameMkLst>
        </pc:graphicFrameChg>
      </pc:sldChg>
      <pc:sldChg chg="delSp del mod">
        <pc:chgData name="Lewis, Milly" userId="4ee69361-a738-4b4b-886e-3aedf3acfefc" providerId="ADAL" clId="{D5200FF5-4FAC-4875-B4A3-9541053F2A7E}" dt="2023-04-28T07:56:29.795" v="34" actId="47"/>
        <pc:sldMkLst>
          <pc:docMk/>
          <pc:sldMk cId="1257651181" sldId="1435"/>
        </pc:sldMkLst>
        <pc:graphicFrameChg chg="del">
          <ac:chgData name="Lewis, Milly" userId="4ee69361-a738-4b4b-886e-3aedf3acfefc" providerId="ADAL" clId="{D5200FF5-4FAC-4875-B4A3-9541053F2A7E}" dt="2023-04-25T07:42:32.028" v="11" actId="478"/>
          <ac:graphicFrameMkLst>
            <pc:docMk/>
            <pc:sldMk cId="1257651181" sldId="1435"/>
            <ac:graphicFrameMk id="6" creationId="{0F522EDB-DD08-4FC0-B1B7-97D3737226EB}"/>
          </ac:graphicFrameMkLst>
        </pc:graphicFrameChg>
      </pc:sldChg>
      <pc:sldChg chg="ord">
        <pc:chgData name="Lewis, Milly" userId="4ee69361-a738-4b4b-886e-3aedf3acfefc" providerId="ADAL" clId="{D5200FF5-4FAC-4875-B4A3-9541053F2A7E}" dt="2023-05-04T10:18:11.090" v="290"/>
        <pc:sldMkLst>
          <pc:docMk/>
          <pc:sldMk cId="1586596989" sldId="5947"/>
        </pc:sldMkLst>
      </pc:sldChg>
      <pc:sldChg chg="addSp delSp modSp mod">
        <pc:chgData name="Lewis, Milly" userId="4ee69361-a738-4b4b-886e-3aedf3acfefc" providerId="ADAL" clId="{D5200FF5-4FAC-4875-B4A3-9541053F2A7E}" dt="2023-05-04T11:58:18.650" v="442"/>
        <pc:sldMkLst>
          <pc:docMk/>
          <pc:sldMk cId="231878850" sldId="5953"/>
        </pc:sldMkLst>
        <pc:graphicFrameChg chg="add mod modGraphic">
          <ac:chgData name="Lewis, Milly" userId="4ee69361-a738-4b4b-886e-3aedf3acfefc" providerId="ADAL" clId="{D5200FF5-4FAC-4875-B4A3-9541053F2A7E}" dt="2023-05-04T11:58:18.650" v="442"/>
          <ac:graphicFrameMkLst>
            <pc:docMk/>
            <pc:sldMk cId="231878850" sldId="5953"/>
            <ac:graphicFrameMk id="2" creationId="{CA2A2DEF-7816-562A-F738-E14311CEECD7}"/>
          </ac:graphicFrameMkLst>
        </pc:graphicFrameChg>
        <pc:graphicFrameChg chg="del">
          <ac:chgData name="Lewis, Milly" userId="4ee69361-a738-4b4b-886e-3aedf3acfefc" providerId="ADAL" clId="{D5200FF5-4FAC-4875-B4A3-9541053F2A7E}" dt="2023-04-25T07:42:15.628" v="10" actId="478"/>
          <ac:graphicFrameMkLst>
            <pc:docMk/>
            <pc:sldMk cId="231878850" sldId="5953"/>
            <ac:graphicFrameMk id="7" creationId="{4EE1FCBF-E443-477F-8478-E4FAD1CD8B48}"/>
          </ac:graphicFrameMkLst>
        </pc:graphicFrameChg>
      </pc:sldChg>
      <pc:sldChg chg="add del">
        <pc:chgData name="Lewis, Milly" userId="4ee69361-a738-4b4b-886e-3aedf3acfefc" providerId="ADAL" clId="{D5200FF5-4FAC-4875-B4A3-9541053F2A7E}" dt="2023-04-28T08:00:08.342" v="173"/>
        <pc:sldMkLst>
          <pc:docMk/>
          <pc:sldMk cId="1124080271" sldId="5954"/>
        </pc:sldMkLst>
      </pc:sldChg>
      <pc:sldChg chg="add del">
        <pc:chgData name="Lewis, Milly" userId="4ee69361-a738-4b4b-886e-3aedf3acfefc" providerId="ADAL" clId="{D5200FF5-4FAC-4875-B4A3-9541053F2A7E}" dt="2023-04-28T08:00:08.342" v="173"/>
        <pc:sldMkLst>
          <pc:docMk/>
          <pc:sldMk cId="2916193933" sldId="5955"/>
        </pc:sldMkLst>
      </pc:sldChg>
      <pc:sldChg chg="modSp add mod">
        <pc:chgData name="Lewis, Milly" userId="4ee69361-a738-4b4b-886e-3aedf3acfefc" providerId="ADAL" clId="{D5200FF5-4FAC-4875-B4A3-9541053F2A7E}" dt="2023-05-04T10:16:54.924" v="288" actId="20577"/>
        <pc:sldMkLst>
          <pc:docMk/>
          <pc:sldMk cId="225170453" sldId="5958"/>
        </pc:sldMkLst>
        <pc:spChg chg="mod">
          <ac:chgData name="Lewis, Milly" userId="4ee69361-a738-4b4b-886e-3aedf3acfefc" providerId="ADAL" clId="{D5200FF5-4FAC-4875-B4A3-9541053F2A7E}" dt="2023-05-04T10:16:54.924" v="288" actId="20577"/>
          <ac:spMkLst>
            <pc:docMk/>
            <pc:sldMk cId="225170453" sldId="5958"/>
            <ac:spMk id="2" creationId="{45962E1F-3E2E-4800-B746-C2585194061B}"/>
          </ac:spMkLst>
        </pc:spChg>
        <pc:spChg chg="mod">
          <ac:chgData name="Lewis, Milly" userId="4ee69361-a738-4b4b-886e-3aedf3acfefc" providerId="ADAL" clId="{D5200FF5-4FAC-4875-B4A3-9541053F2A7E}" dt="2023-05-04T10:16:45.833" v="250" actId="20577"/>
          <ac:spMkLst>
            <pc:docMk/>
            <pc:sldMk cId="225170453" sldId="5958"/>
            <ac:spMk id="3" creationId="{C9BE2949-70F1-4A3B-B3AF-B6A47E266139}"/>
          </ac:spMkLst>
        </pc:spChg>
      </pc:sldChg>
      <pc:sldChg chg="modSp add mod">
        <pc:chgData name="Lewis, Milly" userId="4ee69361-a738-4b4b-886e-3aedf3acfefc" providerId="ADAL" clId="{D5200FF5-4FAC-4875-B4A3-9541053F2A7E}" dt="2023-05-04T10:19:17.959" v="383"/>
        <pc:sldMkLst>
          <pc:docMk/>
          <pc:sldMk cId="1814224984" sldId="5959"/>
        </pc:sldMkLst>
        <pc:spChg chg="mod">
          <ac:chgData name="Lewis, Milly" userId="4ee69361-a738-4b4b-886e-3aedf3acfefc" providerId="ADAL" clId="{D5200FF5-4FAC-4875-B4A3-9541053F2A7E}" dt="2023-05-04T10:19:17.959" v="383"/>
          <ac:spMkLst>
            <pc:docMk/>
            <pc:sldMk cId="1814224984" sldId="5959"/>
            <ac:spMk id="2" creationId="{45962E1F-3E2E-4800-B746-C2585194061B}"/>
          </ac:spMkLst>
        </pc:spChg>
        <pc:spChg chg="mod">
          <ac:chgData name="Lewis, Milly" userId="4ee69361-a738-4b4b-886e-3aedf3acfefc" providerId="ADAL" clId="{D5200FF5-4FAC-4875-B4A3-9541053F2A7E}" dt="2023-05-04T10:18:32.731" v="381" actId="6549"/>
          <ac:spMkLst>
            <pc:docMk/>
            <pc:sldMk cId="1814224984" sldId="5959"/>
            <ac:spMk id="3" creationId="{C9BE2949-70F1-4A3B-B3AF-B6A47E266139}"/>
          </ac:spMkLst>
        </pc:spChg>
      </pc:sldChg>
      <pc:sldChg chg="addSp delSp modSp new del mod modClrScheme chgLayout">
        <pc:chgData name="Lewis, Milly" userId="4ee69361-a738-4b4b-886e-3aedf3acfefc" providerId="ADAL" clId="{D5200FF5-4FAC-4875-B4A3-9541053F2A7E}" dt="2023-05-04T11:59:28.313" v="449" actId="47"/>
        <pc:sldMkLst>
          <pc:docMk/>
          <pc:sldMk cId="497191325" sldId="5960"/>
        </pc:sldMkLst>
        <pc:spChg chg="del">
          <ac:chgData name="Lewis, Milly" userId="4ee69361-a738-4b4b-886e-3aedf3acfefc" providerId="ADAL" clId="{D5200FF5-4FAC-4875-B4A3-9541053F2A7E}" dt="2023-05-04T10:19:41.043" v="385" actId="700"/>
          <ac:spMkLst>
            <pc:docMk/>
            <pc:sldMk cId="497191325" sldId="5960"/>
            <ac:spMk id="2" creationId="{55518164-214B-C264-551F-CFFB14796EA9}"/>
          </ac:spMkLst>
        </pc:spChg>
        <pc:spChg chg="del">
          <ac:chgData name="Lewis, Milly" userId="4ee69361-a738-4b4b-886e-3aedf3acfefc" providerId="ADAL" clId="{D5200FF5-4FAC-4875-B4A3-9541053F2A7E}" dt="2023-05-04T10:19:41.043" v="385" actId="700"/>
          <ac:spMkLst>
            <pc:docMk/>
            <pc:sldMk cId="497191325" sldId="5960"/>
            <ac:spMk id="3" creationId="{9221FC78-9D96-051D-67F3-D5D0E88E7479}"/>
          </ac:spMkLst>
        </pc:spChg>
        <pc:spChg chg="add del mod">
          <ac:chgData name="Lewis, Milly" userId="4ee69361-a738-4b4b-886e-3aedf3acfefc" providerId="ADAL" clId="{D5200FF5-4FAC-4875-B4A3-9541053F2A7E}" dt="2023-05-04T10:19:45.837" v="387" actId="478"/>
          <ac:spMkLst>
            <pc:docMk/>
            <pc:sldMk cId="497191325" sldId="5960"/>
            <ac:spMk id="4" creationId="{ED966B50-FC87-05DB-0F25-676C96241123}"/>
          </ac:spMkLst>
        </pc:spChg>
        <pc:spChg chg="add del mod">
          <ac:chgData name="Lewis, Milly" userId="4ee69361-a738-4b4b-886e-3aedf3acfefc" providerId="ADAL" clId="{D5200FF5-4FAC-4875-B4A3-9541053F2A7E}" dt="2023-05-04T10:19:43.109" v="386" actId="478"/>
          <ac:spMkLst>
            <pc:docMk/>
            <pc:sldMk cId="497191325" sldId="5960"/>
            <ac:spMk id="5" creationId="{DCD9194A-CFA6-F0C8-33EB-8C0AEB9E3DA4}"/>
          </ac:spMkLst>
        </pc:spChg>
        <pc:graphicFrameChg chg="add mod modGraphic">
          <ac:chgData name="Lewis, Milly" userId="4ee69361-a738-4b4b-886e-3aedf3acfefc" providerId="ADAL" clId="{D5200FF5-4FAC-4875-B4A3-9541053F2A7E}" dt="2023-05-04T11:59:14.607" v="448" actId="207"/>
          <ac:graphicFrameMkLst>
            <pc:docMk/>
            <pc:sldMk cId="497191325" sldId="5960"/>
            <ac:graphicFrameMk id="6" creationId="{1FB751D4-8E05-AE6D-A3D0-8E44F97EB9CA}"/>
          </ac:graphicFrameMkLst>
        </pc:graphicFrameChg>
        <pc:graphicFrameChg chg="add del mod modGraphic">
          <ac:chgData name="Lewis, Milly" userId="4ee69361-a738-4b4b-886e-3aedf3acfefc" providerId="ADAL" clId="{D5200FF5-4FAC-4875-B4A3-9541053F2A7E}" dt="2023-05-04T11:34:21.134" v="418" actId="478"/>
          <ac:graphicFrameMkLst>
            <pc:docMk/>
            <pc:sldMk cId="497191325" sldId="5960"/>
            <ac:graphicFrameMk id="7" creationId="{6DF5B83D-5CDE-D3B9-A1B2-8A676251712E}"/>
          </ac:graphicFrameMkLst>
        </pc:graphicFrameChg>
      </pc:sldChg>
    </pc:docChg>
  </pc:docChgLst>
  <pc:docChgLst>
    <pc:chgData name="Milly Lewis (ESO)" userId="4ee69361-a738-4b4b-886e-3aedf3acfefc" providerId="ADAL" clId="{8FB653DE-DD68-4474-AD0B-6F684A22ACCA}"/>
    <pc:docChg chg="undo custSel addSld delSld modSld modSection">
      <pc:chgData name="Milly Lewis (ESO)" userId="4ee69361-a738-4b4b-886e-3aedf3acfefc" providerId="ADAL" clId="{8FB653DE-DD68-4474-AD0B-6F684A22ACCA}" dt="2023-09-19T08:43:15.822" v="1294" actId="20577"/>
      <pc:docMkLst>
        <pc:docMk/>
      </pc:docMkLst>
      <pc:sldChg chg="modSp mod">
        <pc:chgData name="Milly Lewis (ESO)" userId="4ee69361-a738-4b4b-886e-3aedf3acfefc" providerId="ADAL" clId="{8FB653DE-DD68-4474-AD0B-6F684A22ACCA}" dt="2023-09-11T10:06:45.987" v="22" actId="6549"/>
        <pc:sldMkLst>
          <pc:docMk/>
          <pc:sldMk cId="4166818921" sldId="259"/>
        </pc:sldMkLst>
        <pc:spChg chg="mod">
          <ac:chgData name="Milly Lewis (ESO)" userId="4ee69361-a738-4b4b-886e-3aedf3acfefc" providerId="ADAL" clId="{8FB653DE-DD68-4474-AD0B-6F684A22ACCA}" dt="2023-09-11T10:06:45.987" v="22" actId="6549"/>
          <ac:spMkLst>
            <pc:docMk/>
            <pc:sldMk cId="4166818921" sldId="259"/>
            <ac:spMk id="5" creationId="{4FBA6ABF-CE97-446E-AFED-BDC24A2E4D0F}"/>
          </ac:spMkLst>
        </pc:spChg>
      </pc:sldChg>
      <pc:sldChg chg="modSp mod">
        <pc:chgData name="Milly Lewis (ESO)" userId="4ee69361-a738-4b4b-886e-3aedf3acfefc" providerId="ADAL" clId="{8FB653DE-DD68-4474-AD0B-6F684A22ACCA}" dt="2023-09-13T09:11:50.065" v="662" actId="1035"/>
        <pc:sldMkLst>
          <pc:docMk/>
          <pc:sldMk cId="1677954264" sldId="1126"/>
        </pc:sldMkLst>
        <pc:spChg chg="mod">
          <ac:chgData name="Milly Lewis (ESO)" userId="4ee69361-a738-4b4b-886e-3aedf3acfefc" providerId="ADAL" clId="{8FB653DE-DD68-4474-AD0B-6F684A22ACCA}" dt="2023-09-13T09:11:50.065" v="662" actId="1035"/>
          <ac:spMkLst>
            <pc:docMk/>
            <pc:sldMk cId="1677954264" sldId="1126"/>
            <ac:spMk id="2" creationId="{0CDA9072-F464-487A-8933-2350A3A6AE34}"/>
          </ac:spMkLst>
        </pc:spChg>
        <pc:graphicFrameChg chg="mod modGraphic">
          <ac:chgData name="Milly Lewis (ESO)" userId="4ee69361-a738-4b4b-886e-3aedf3acfefc" providerId="ADAL" clId="{8FB653DE-DD68-4474-AD0B-6F684A22ACCA}" dt="2023-09-13T09:11:45.879" v="659" actId="1036"/>
          <ac:graphicFrameMkLst>
            <pc:docMk/>
            <pc:sldMk cId="1677954264" sldId="1126"/>
            <ac:graphicFrameMk id="5" creationId="{680857BB-9C25-4D9B-8AC2-77A7565ACA28}"/>
          </ac:graphicFrameMkLst>
        </pc:graphicFrameChg>
      </pc:sldChg>
      <pc:sldChg chg="modSp mod">
        <pc:chgData name="Milly Lewis (ESO)" userId="4ee69361-a738-4b4b-886e-3aedf3acfefc" providerId="ADAL" clId="{8FB653DE-DD68-4474-AD0B-6F684A22ACCA}" dt="2023-09-13T09:18:43.074" v="736" actId="6549"/>
        <pc:sldMkLst>
          <pc:docMk/>
          <pc:sldMk cId="3749940395" sldId="1433"/>
        </pc:sldMkLst>
        <pc:spChg chg="mod">
          <ac:chgData name="Milly Lewis (ESO)" userId="4ee69361-a738-4b4b-886e-3aedf3acfefc" providerId="ADAL" clId="{8FB653DE-DD68-4474-AD0B-6F684A22ACCA}" dt="2023-09-13T09:18:43.074" v="736" actId="6549"/>
          <ac:spMkLst>
            <pc:docMk/>
            <pc:sldMk cId="3749940395" sldId="1433"/>
            <ac:spMk id="3" creationId="{A988FD65-247D-4210-B048-12258ADD0D92}"/>
          </ac:spMkLst>
        </pc:spChg>
      </pc:sldChg>
      <pc:sldChg chg="del">
        <pc:chgData name="Milly Lewis (ESO)" userId="4ee69361-a738-4b4b-886e-3aedf3acfefc" providerId="ADAL" clId="{8FB653DE-DD68-4474-AD0B-6F684A22ACCA}" dt="2023-09-13T08:54:50.323" v="175" actId="47"/>
        <pc:sldMkLst>
          <pc:docMk/>
          <pc:sldMk cId="138792161" sldId="1437"/>
        </pc:sldMkLst>
      </pc:sldChg>
      <pc:sldChg chg="del">
        <pc:chgData name="Milly Lewis (ESO)" userId="4ee69361-a738-4b4b-886e-3aedf3acfefc" providerId="ADAL" clId="{8FB653DE-DD68-4474-AD0B-6F684A22ACCA}" dt="2023-09-13T08:54:50.995" v="176" actId="47"/>
        <pc:sldMkLst>
          <pc:docMk/>
          <pc:sldMk cId="3317922718" sldId="2936"/>
        </pc:sldMkLst>
      </pc:sldChg>
      <pc:sldChg chg="modSp mod">
        <pc:chgData name="Milly Lewis (ESO)" userId="4ee69361-a738-4b4b-886e-3aedf3acfefc" providerId="ADAL" clId="{8FB653DE-DD68-4474-AD0B-6F684A22ACCA}" dt="2023-09-19T08:43:15.822" v="1294" actId="20577"/>
        <pc:sldMkLst>
          <pc:docMk/>
          <pc:sldMk cId="222014532" sldId="5952"/>
        </pc:sldMkLst>
        <pc:graphicFrameChg chg="mod modGraphic">
          <ac:chgData name="Milly Lewis (ESO)" userId="4ee69361-a738-4b4b-886e-3aedf3acfefc" providerId="ADAL" clId="{8FB653DE-DD68-4474-AD0B-6F684A22ACCA}" dt="2023-09-19T08:43:15.822" v="1294" actId="20577"/>
          <ac:graphicFrameMkLst>
            <pc:docMk/>
            <pc:sldMk cId="222014532" sldId="5952"/>
            <ac:graphicFrameMk id="4" creationId="{AAA0FCDC-6D90-4821-B1D3-909066EC6267}"/>
          </ac:graphicFrameMkLst>
        </pc:graphicFrameChg>
      </pc:sldChg>
      <pc:sldChg chg="addSp delSp modSp mod">
        <pc:chgData name="Milly Lewis (ESO)" userId="4ee69361-a738-4b4b-886e-3aedf3acfefc" providerId="ADAL" clId="{8FB653DE-DD68-4474-AD0B-6F684A22ACCA}" dt="2023-09-13T09:30:42.557" v="1282" actId="20577"/>
        <pc:sldMkLst>
          <pc:docMk/>
          <pc:sldMk cId="231878850" sldId="5953"/>
        </pc:sldMkLst>
        <pc:graphicFrameChg chg="del">
          <ac:chgData name="Milly Lewis (ESO)" userId="4ee69361-a738-4b4b-886e-3aedf3acfefc" providerId="ADAL" clId="{8FB653DE-DD68-4474-AD0B-6F684A22ACCA}" dt="2023-09-11T10:07:45.289" v="26" actId="478"/>
          <ac:graphicFrameMkLst>
            <pc:docMk/>
            <pc:sldMk cId="231878850" sldId="5953"/>
            <ac:graphicFrameMk id="2" creationId="{E5536D5B-6962-E772-B68A-9CD819FBC68C}"/>
          </ac:graphicFrameMkLst>
        </pc:graphicFrameChg>
        <pc:graphicFrameChg chg="add del mod">
          <ac:chgData name="Milly Lewis (ESO)" userId="4ee69361-a738-4b4b-886e-3aedf3acfefc" providerId="ADAL" clId="{8FB653DE-DD68-4474-AD0B-6F684A22ACCA}" dt="2023-09-11T10:07:33.552" v="24"/>
          <ac:graphicFrameMkLst>
            <pc:docMk/>
            <pc:sldMk cId="231878850" sldId="5953"/>
            <ac:graphicFrameMk id="3" creationId="{1C77C626-0F71-A201-9A4A-CF7044D01071}"/>
          </ac:graphicFrameMkLst>
        </pc:graphicFrameChg>
        <pc:graphicFrameChg chg="add mod modGraphic">
          <ac:chgData name="Milly Lewis (ESO)" userId="4ee69361-a738-4b4b-886e-3aedf3acfefc" providerId="ADAL" clId="{8FB653DE-DD68-4474-AD0B-6F684A22ACCA}" dt="2023-09-13T09:30:42.557" v="1282" actId="20577"/>
          <ac:graphicFrameMkLst>
            <pc:docMk/>
            <pc:sldMk cId="231878850" sldId="5953"/>
            <ac:graphicFrameMk id="4" creationId="{B62016D8-8894-F1F8-9EEF-592ED9F7740D}"/>
          </ac:graphicFrameMkLst>
        </pc:graphicFrameChg>
      </pc:sldChg>
      <pc:sldChg chg="modSp mod">
        <pc:chgData name="Milly Lewis (ESO)" userId="4ee69361-a738-4b4b-886e-3aedf3acfefc" providerId="ADAL" clId="{8FB653DE-DD68-4474-AD0B-6F684A22ACCA}" dt="2023-09-13T09:20:35.411" v="755" actId="20577"/>
        <pc:sldMkLst>
          <pc:docMk/>
          <pc:sldMk cId="2879790819" sldId="5958"/>
        </pc:sldMkLst>
        <pc:spChg chg="mod">
          <ac:chgData name="Milly Lewis (ESO)" userId="4ee69361-a738-4b4b-886e-3aedf3acfefc" providerId="ADAL" clId="{8FB653DE-DD68-4474-AD0B-6F684A22ACCA}" dt="2023-09-13T09:20:35.411" v="755" actId="20577"/>
          <ac:spMkLst>
            <pc:docMk/>
            <pc:sldMk cId="2879790819" sldId="5958"/>
            <ac:spMk id="3" creationId="{C9BE2949-70F1-4A3B-B3AF-B6A47E266139}"/>
          </ac:spMkLst>
        </pc:spChg>
      </pc:sldChg>
      <pc:sldChg chg="add del">
        <pc:chgData name="Milly Lewis (ESO)" userId="4ee69361-a738-4b4b-886e-3aedf3acfefc" providerId="ADAL" clId="{8FB653DE-DD68-4474-AD0B-6F684A22ACCA}" dt="2023-09-13T09:20:08.744" v="738"/>
        <pc:sldMkLst>
          <pc:docMk/>
          <pc:sldMk cId="953895156" sldId="5959"/>
        </pc:sldMkLst>
      </pc:sldChg>
      <pc:sldChg chg="addSp delSp modSp new del mod modClrScheme chgLayout">
        <pc:chgData name="Milly Lewis (ESO)" userId="4ee69361-a738-4b4b-886e-3aedf3acfefc" providerId="ADAL" clId="{8FB653DE-DD68-4474-AD0B-6F684A22ACCA}" dt="2023-09-13T09:21:51.601" v="760" actId="47"/>
        <pc:sldMkLst>
          <pc:docMk/>
          <pc:sldMk cId="1520957458" sldId="5959"/>
        </pc:sldMkLst>
        <pc:spChg chg="del">
          <ac:chgData name="Milly Lewis (ESO)" userId="4ee69361-a738-4b4b-886e-3aedf3acfefc" providerId="ADAL" clId="{8FB653DE-DD68-4474-AD0B-6F684A22ACCA}" dt="2023-09-13T09:20:45.413" v="757" actId="700"/>
          <ac:spMkLst>
            <pc:docMk/>
            <pc:sldMk cId="1520957458" sldId="5959"/>
            <ac:spMk id="2" creationId="{70DF889C-847B-4598-67F5-2D903C6274E1}"/>
          </ac:spMkLst>
        </pc:spChg>
        <pc:spChg chg="del">
          <ac:chgData name="Milly Lewis (ESO)" userId="4ee69361-a738-4b4b-886e-3aedf3acfefc" providerId="ADAL" clId="{8FB653DE-DD68-4474-AD0B-6F684A22ACCA}" dt="2023-09-13T09:20:45.413" v="757" actId="700"/>
          <ac:spMkLst>
            <pc:docMk/>
            <pc:sldMk cId="1520957458" sldId="5959"/>
            <ac:spMk id="3" creationId="{72A63207-5C0A-CE66-6281-68952EA67312}"/>
          </ac:spMkLst>
        </pc:spChg>
        <pc:spChg chg="add del mod">
          <ac:chgData name="Milly Lewis (ESO)" userId="4ee69361-a738-4b4b-886e-3aedf3acfefc" providerId="ADAL" clId="{8FB653DE-DD68-4474-AD0B-6F684A22ACCA}" dt="2023-09-13T09:20:49.041" v="759" actId="478"/>
          <ac:spMkLst>
            <pc:docMk/>
            <pc:sldMk cId="1520957458" sldId="5959"/>
            <ac:spMk id="4" creationId="{6A6127BC-7077-C382-1E8B-4DAF15D59582}"/>
          </ac:spMkLst>
        </pc:spChg>
        <pc:spChg chg="add del mod">
          <ac:chgData name="Milly Lewis (ESO)" userId="4ee69361-a738-4b4b-886e-3aedf3acfefc" providerId="ADAL" clId="{8FB653DE-DD68-4474-AD0B-6F684A22ACCA}" dt="2023-09-13T09:20:47.124" v="758" actId="478"/>
          <ac:spMkLst>
            <pc:docMk/>
            <pc:sldMk cId="1520957458" sldId="5959"/>
            <ac:spMk id="5" creationId="{F1E04FAA-F966-923B-498C-3189B2D7FFC2}"/>
          </ac:spMkLst>
        </pc:spChg>
      </pc:sldChg>
      <pc:sldChg chg="del">
        <pc:chgData name="Milly Lewis (ESO)" userId="4ee69361-a738-4b4b-886e-3aedf3acfefc" providerId="ADAL" clId="{8FB653DE-DD68-4474-AD0B-6F684A22ACCA}" dt="2023-09-13T08:54:54.826" v="177" actId="47"/>
        <pc:sldMkLst>
          <pc:docMk/>
          <pc:sldMk cId="2377558869" sldId="5959"/>
        </pc:sldMkLst>
      </pc:sldChg>
      <pc:sldMasterChg chg="delSldLayout">
        <pc:chgData name="Milly Lewis (ESO)" userId="4ee69361-a738-4b4b-886e-3aedf3acfefc" providerId="ADAL" clId="{8FB653DE-DD68-4474-AD0B-6F684A22ACCA}" dt="2023-09-13T08:54:50.995" v="176" actId="47"/>
        <pc:sldMasterMkLst>
          <pc:docMk/>
          <pc:sldMasterMk cId="1687071731" sldId="2147483773"/>
        </pc:sldMasterMkLst>
        <pc:sldLayoutChg chg="del">
          <pc:chgData name="Milly Lewis (ESO)" userId="4ee69361-a738-4b4b-886e-3aedf3acfefc" providerId="ADAL" clId="{8FB653DE-DD68-4474-AD0B-6F684A22ACCA}" dt="2023-09-13T08:54:50.995" v="176" actId="47"/>
          <pc:sldLayoutMkLst>
            <pc:docMk/>
            <pc:sldMasterMk cId="1687071731" sldId="2147483773"/>
            <pc:sldLayoutMk cId="3267425892" sldId="2147483804"/>
          </pc:sldLayoutMkLst>
        </pc:sldLayoutChg>
      </pc:sldMasterChg>
    </pc:docChg>
  </pc:docChgLst>
  <pc:docChgLst>
    <pc:chgData name="Milly Lewis (ESO)" userId="4ee69361-a738-4b4b-886e-3aedf3acfefc" providerId="ADAL" clId="{3EB10D7B-9ABD-48BA-9B90-3D3829B7F50E}"/>
    <pc:docChg chg="undo custSel modSld">
      <pc:chgData name="Milly Lewis (ESO)" userId="4ee69361-a738-4b4b-886e-3aedf3acfefc" providerId="ADAL" clId="{3EB10D7B-9ABD-48BA-9B90-3D3829B7F50E}" dt="2023-11-24T18:43:02.218" v="160" actId="207"/>
      <pc:docMkLst>
        <pc:docMk/>
      </pc:docMkLst>
      <pc:sldChg chg="modSp mod">
        <pc:chgData name="Milly Lewis (ESO)" userId="4ee69361-a738-4b4b-886e-3aedf3acfefc" providerId="ADAL" clId="{3EB10D7B-9ABD-48BA-9B90-3D3829B7F50E}" dt="2023-11-24T18:33:59.823" v="20" actId="6549"/>
        <pc:sldMkLst>
          <pc:docMk/>
          <pc:sldMk cId="4166818921" sldId="259"/>
        </pc:sldMkLst>
        <pc:spChg chg="mod">
          <ac:chgData name="Milly Lewis (ESO)" userId="4ee69361-a738-4b4b-886e-3aedf3acfefc" providerId="ADAL" clId="{3EB10D7B-9ABD-48BA-9B90-3D3829B7F50E}" dt="2023-11-24T18:33:59.823" v="20" actId="6549"/>
          <ac:spMkLst>
            <pc:docMk/>
            <pc:sldMk cId="4166818921" sldId="259"/>
            <ac:spMk id="5" creationId="{4FBA6ABF-CE97-446E-AFED-BDC24A2E4D0F}"/>
          </ac:spMkLst>
        </pc:spChg>
      </pc:sldChg>
      <pc:sldChg chg="modSp mod">
        <pc:chgData name="Milly Lewis (ESO)" userId="4ee69361-a738-4b4b-886e-3aedf3acfefc" providerId="ADAL" clId="{3EB10D7B-9ABD-48BA-9B90-3D3829B7F50E}" dt="2023-11-24T18:43:02.218" v="160" actId="207"/>
        <pc:sldMkLst>
          <pc:docMk/>
          <pc:sldMk cId="1677954264" sldId="1126"/>
        </pc:sldMkLst>
        <pc:graphicFrameChg chg="mod modGraphic">
          <ac:chgData name="Milly Lewis (ESO)" userId="4ee69361-a738-4b4b-886e-3aedf3acfefc" providerId="ADAL" clId="{3EB10D7B-9ABD-48BA-9B90-3D3829B7F50E}" dt="2023-11-24T18:43:02.218" v="160" actId="207"/>
          <ac:graphicFrameMkLst>
            <pc:docMk/>
            <pc:sldMk cId="1677954264" sldId="1126"/>
            <ac:graphicFrameMk id="5" creationId="{680857BB-9C25-4D9B-8AC2-77A7565ACA28}"/>
          </ac:graphicFrameMkLst>
        </pc:graphicFrameChg>
      </pc:sldChg>
      <pc:sldChg chg="addSp delSp modSp mod">
        <pc:chgData name="Milly Lewis (ESO)" userId="4ee69361-a738-4b4b-886e-3aedf3acfefc" providerId="ADAL" clId="{3EB10D7B-9ABD-48BA-9B90-3D3829B7F50E}" dt="2023-11-24T18:37:09.274" v="36" actId="1076"/>
        <pc:sldMkLst>
          <pc:docMk/>
          <pc:sldMk cId="231878850" sldId="5953"/>
        </pc:sldMkLst>
        <pc:spChg chg="add del">
          <ac:chgData name="Milly Lewis (ESO)" userId="4ee69361-a738-4b4b-886e-3aedf3acfefc" providerId="ADAL" clId="{3EB10D7B-9ABD-48BA-9B90-3D3829B7F50E}" dt="2023-11-24T18:34:55.989" v="24" actId="22"/>
          <ac:spMkLst>
            <pc:docMk/>
            <pc:sldMk cId="231878850" sldId="5953"/>
            <ac:spMk id="3" creationId="{96028843-7909-515E-CB5A-C8D3FBBFA3B4}"/>
          </ac:spMkLst>
        </pc:spChg>
        <pc:graphicFrameChg chg="del">
          <ac:chgData name="Milly Lewis (ESO)" userId="4ee69361-a738-4b4b-886e-3aedf3acfefc" providerId="ADAL" clId="{3EB10D7B-9ABD-48BA-9B90-3D3829B7F50E}" dt="2023-11-24T18:34:17.907" v="21" actId="478"/>
          <ac:graphicFrameMkLst>
            <pc:docMk/>
            <pc:sldMk cId="231878850" sldId="5953"/>
            <ac:graphicFrameMk id="4" creationId="{B62016D8-8894-F1F8-9EEF-592ED9F7740D}"/>
          </ac:graphicFrameMkLst>
        </pc:graphicFrameChg>
        <pc:graphicFrameChg chg="add mod modGraphic">
          <ac:chgData name="Milly Lewis (ESO)" userId="4ee69361-a738-4b4b-886e-3aedf3acfefc" providerId="ADAL" clId="{3EB10D7B-9ABD-48BA-9B90-3D3829B7F50E}" dt="2023-11-24T18:37:09.274" v="36" actId="1076"/>
          <ac:graphicFrameMkLst>
            <pc:docMk/>
            <pc:sldMk cId="231878850" sldId="5953"/>
            <ac:graphicFrameMk id="5" creationId="{EA849F55-CD30-CA7E-0B60-CB9C0F11E9CE}"/>
          </ac:graphicFrameMkLst>
        </pc:graphicFrameChg>
      </pc:sldChg>
      <pc:sldChg chg="modSp mod">
        <pc:chgData name="Milly Lewis (ESO)" userId="4ee69361-a738-4b4b-886e-3aedf3acfefc" providerId="ADAL" clId="{3EB10D7B-9ABD-48BA-9B90-3D3829B7F50E}" dt="2023-11-24T18:37:36.294" v="63" actId="20577"/>
        <pc:sldMkLst>
          <pc:docMk/>
          <pc:sldMk cId="2879790819" sldId="5958"/>
        </pc:sldMkLst>
        <pc:spChg chg="mod">
          <ac:chgData name="Milly Lewis (ESO)" userId="4ee69361-a738-4b4b-886e-3aedf3acfefc" providerId="ADAL" clId="{3EB10D7B-9ABD-48BA-9B90-3D3829B7F50E}" dt="2023-11-24T18:37:36.294" v="63" actId="20577"/>
          <ac:spMkLst>
            <pc:docMk/>
            <pc:sldMk cId="2879790819" sldId="5958"/>
            <ac:spMk id="3" creationId="{C9BE2949-70F1-4A3B-B3AF-B6A47E266139}"/>
          </ac:spMkLst>
        </pc:spChg>
      </pc:sldChg>
    </pc:docChg>
  </pc:docChgLst>
  <pc:docChgLst>
    <pc:chgData name="Lewis, Milly" userId="4ee69361-a738-4b4b-886e-3aedf3acfefc" providerId="ADAL" clId="{AB200E8F-72E1-4EE7-B0B8-B6381913334C}"/>
    <pc:docChg chg="undo custSel addSld delSld modSld modSection">
      <pc:chgData name="Lewis, Milly" userId="4ee69361-a738-4b4b-886e-3aedf3acfefc" providerId="ADAL" clId="{AB200E8F-72E1-4EE7-B0B8-B6381913334C}" dt="2023-06-08T08:49:53.658" v="996" actId="47"/>
      <pc:docMkLst>
        <pc:docMk/>
      </pc:docMkLst>
      <pc:sldChg chg="modSp mod">
        <pc:chgData name="Lewis, Milly" userId="4ee69361-a738-4b4b-886e-3aedf3acfefc" providerId="ADAL" clId="{AB200E8F-72E1-4EE7-B0B8-B6381913334C}" dt="2023-06-01T16:22:15.139" v="10" actId="20577"/>
        <pc:sldMkLst>
          <pc:docMk/>
          <pc:sldMk cId="4166818921" sldId="259"/>
        </pc:sldMkLst>
        <pc:spChg chg="mod">
          <ac:chgData name="Lewis, Milly" userId="4ee69361-a738-4b4b-886e-3aedf3acfefc" providerId="ADAL" clId="{AB200E8F-72E1-4EE7-B0B8-B6381913334C}" dt="2023-06-01T16:22:15.139" v="10" actId="20577"/>
          <ac:spMkLst>
            <pc:docMk/>
            <pc:sldMk cId="4166818921" sldId="259"/>
            <ac:spMk id="5" creationId="{4FBA6ABF-CE97-446E-AFED-BDC24A2E4D0F}"/>
          </ac:spMkLst>
        </pc:spChg>
      </pc:sldChg>
      <pc:sldChg chg="modSp mod">
        <pc:chgData name="Lewis, Milly" userId="4ee69361-a738-4b4b-886e-3aedf3acfefc" providerId="ADAL" clId="{AB200E8F-72E1-4EE7-B0B8-B6381913334C}" dt="2023-06-02T06:28:19.110" v="995" actId="20577"/>
        <pc:sldMkLst>
          <pc:docMk/>
          <pc:sldMk cId="1677954264" sldId="1126"/>
        </pc:sldMkLst>
        <pc:graphicFrameChg chg="mod modGraphic">
          <ac:chgData name="Lewis, Milly" userId="4ee69361-a738-4b4b-886e-3aedf3acfefc" providerId="ADAL" clId="{AB200E8F-72E1-4EE7-B0B8-B6381913334C}" dt="2023-06-02T06:28:19.110" v="995" actId="20577"/>
          <ac:graphicFrameMkLst>
            <pc:docMk/>
            <pc:sldMk cId="1677954264" sldId="1126"/>
            <ac:graphicFrameMk id="5" creationId="{680857BB-9C25-4D9B-8AC2-77A7565ACA28}"/>
          </ac:graphicFrameMkLst>
        </pc:graphicFrameChg>
      </pc:sldChg>
      <pc:sldChg chg="modSp mod">
        <pc:chgData name="Lewis, Milly" userId="4ee69361-a738-4b4b-886e-3aedf3acfefc" providerId="ADAL" clId="{AB200E8F-72E1-4EE7-B0B8-B6381913334C}" dt="2023-06-02T06:22:39.759" v="545" actId="13926"/>
        <pc:sldMkLst>
          <pc:docMk/>
          <pc:sldMk cId="138792161" sldId="1437"/>
        </pc:sldMkLst>
        <pc:spChg chg="mod">
          <ac:chgData name="Lewis, Milly" userId="4ee69361-a738-4b4b-886e-3aedf3acfefc" providerId="ADAL" clId="{AB200E8F-72E1-4EE7-B0B8-B6381913334C}" dt="2023-06-02T06:22:39.759" v="545" actId="13926"/>
          <ac:spMkLst>
            <pc:docMk/>
            <pc:sldMk cId="138792161" sldId="1437"/>
            <ac:spMk id="2" creationId="{45962E1F-3E2E-4800-B746-C2585194061B}"/>
          </ac:spMkLst>
        </pc:spChg>
        <pc:spChg chg="mod">
          <ac:chgData name="Lewis, Milly" userId="4ee69361-a738-4b4b-886e-3aedf3acfefc" providerId="ADAL" clId="{AB200E8F-72E1-4EE7-B0B8-B6381913334C}" dt="2023-06-02T06:22:22.175" v="522"/>
          <ac:spMkLst>
            <pc:docMk/>
            <pc:sldMk cId="138792161" sldId="1437"/>
            <ac:spMk id="3" creationId="{C9BE2949-70F1-4A3B-B3AF-B6A47E266139}"/>
          </ac:spMkLst>
        </pc:spChg>
      </pc:sldChg>
      <pc:sldChg chg="del">
        <pc:chgData name="Lewis, Milly" userId="4ee69361-a738-4b4b-886e-3aedf3acfefc" providerId="ADAL" clId="{AB200E8F-72E1-4EE7-B0B8-B6381913334C}" dt="2023-06-08T08:49:53.658" v="996" actId="47"/>
        <pc:sldMkLst>
          <pc:docMk/>
          <pc:sldMk cId="1586596989" sldId="5947"/>
        </pc:sldMkLst>
      </pc:sldChg>
      <pc:sldChg chg="addSp delSp modSp mod">
        <pc:chgData name="Lewis, Milly" userId="4ee69361-a738-4b4b-886e-3aedf3acfefc" providerId="ADAL" clId="{AB200E8F-72E1-4EE7-B0B8-B6381913334C}" dt="2023-06-01T16:52:34.700" v="50" actId="207"/>
        <pc:sldMkLst>
          <pc:docMk/>
          <pc:sldMk cId="231878850" sldId="5953"/>
        </pc:sldMkLst>
        <pc:graphicFrameChg chg="del">
          <ac:chgData name="Lewis, Milly" userId="4ee69361-a738-4b4b-886e-3aedf3acfefc" providerId="ADAL" clId="{AB200E8F-72E1-4EE7-B0B8-B6381913334C}" dt="2023-06-01T16:22:36.158" v="11" actId="478"/>
          <ac:graphicFrameMkLst>
            <pc:docMk/>
            <pc:sldMk cId="231878850" sldId="5953"/>
            <ac:graphicFrameMk id="2" creationId="{CA2A2DEF-7816-562A-F738-E14311CEECD7}"/>
          </ac:graphicFrameMkLst>
        </pc:graphicFrameChg>
        <pc:graphicFrameChg chg="add mod modGraphic">
          <ac:chgData name="Lewis, Milly" userId="4ee69361-a738-4b4b-886e-3aedf3acfefc" providerId="ADAL" clId="{AB200E8F-72E1-4EE7-B0B8-B6381913334C}" dt="2023-06-01T16:52:34.700" v="50" actId="207"/>
          <ac:graphicFrameMkLst>
            <pc:docMk/>
            <pc:sldMk cId="231878850" sldId="5953"/>
            <ac:graphicFrameMk id="3" creationId="{1288D541-D5F4-458A-9C4A-AEB608B75E34}"/>
          </ac:graphicFrameMkLst>
        </pc:graphicFrameChg>
      </pc:sldChg>
      <pc:sldChg chg="del">
        <pc:chgData name="Lewis, Milly" userId="4ee69361-a738-4b4b-886e-3aedf3acfefc" providerId="ADAL" clId="{AB200E8F-72E1-4EE7-B0B8-B6381913334C}" dt="2023-06-01T17:01:21.921" v="518" actId="47"/>
        <pc:sldMkLst>
          <pc:docMk/>
          <pc:sldMk cId="1124080271" sldId="5954"/>
        </pc:sldMkLst>
      </pc:sldChg>
      <pc:sldChg chg="del">
        <pc:chgData name="Lewis, Milly" userId="4ee69361-a738-4b4b-886e-3aedf3acfefc" providerId="ADAL" clId="{AB200E8F-72E1-4EE7-B0B8-B6381913334C}" dt="2023-06-01T17:01:21.083" v="517" actId="47"/>
        <pc:sldMkLst>
          <pc:docMk/>
          <pc:sldMk cId="2916193933" sldId="5955"/>
        </pc:sldMkLst>
      </pc:sldChg>
      <pc:sldChg chg="del">
        <pc:chgData name="Lewis, Milly" userId="4ee69361-a738-4b4b-886e-3aedf3acfefc" providerId="ADAL" clId="{AB200E8F-72E1-4EE7-B0B8-B6381913334C}" dt="2023-06-01T17:01:18.157" v="516" actId="47"/>
        <pc:sldMkLst>
          <pc:docMk/>
          <pc:sldMk cId="225170453" sldId="5958"/>
        </pc:sldMkLst>
      </pc:sldChg>
      <pc:sldChg chg="addSp delSp modSp add mod">
        <pc:chgData name="Lewis, Milly" userId="4ee69361-a738-4b4b-886e-3aedf3acfefc" providerId="ADAL" clId="{AB200E8F-72E1-4EE7-B0B8-B6381913334C}" dt="2023-06-02T06:23:24.144" v="566" actId="22"/>
        <pc:sldMkLst>
          <pc:docMk/>
          <pc:sldMk cId="2879790819" sldId="5958"/>
        </pc:sldMkLst>
        <pc:spChg chg="mod">
          <ac:chgData name="Lewis, Milly" userId="4ee69361-a738-4b4b-886e-3aedf3acfefc" providerId="ADAL" clId="{AB200E8F-72E1-4EE7-B0B8-B6381913334C}" dt="2023-06-02T06:23:14.523" v="564" actId="20577"/>
          <ac:spMkLst>
            <pc:docMk/>
            <pc:sldMk cId="2879790819" sldId="5958"/>
            <ac:spMk id="2" creationId="{45962E1F-3E2E-4800-B746-C2585194061B}"/>
          </ac:spMkLst>
        </pc:spChg>
        <pc:spChg chg="mod">
          <ac:chgData name="Lewis, Milly" userId="4ee69361-a738-4b4b-886e-3aedf3acfefc" providerId="ADAL" clId="{AB200E8F-72E1-4EE7-B0B8-B6381913334C}" dt="2023-06-02T06:23:04.327" v="547"/>
          <ac:spMkLst>
            <pc:docMk/>
            <pc:sldMk cId="2879790819" sldId="5958"/>
            <ac:spMk id="3" creationId="{C9BE2949-70F1-4A3B-B3AF-B6A47E266139}"/>
          </ac:spMkLst>
        </pc:spChg>
        <pc:spChg chg="add del">
          <ac:chgData name="Lewis, Milly" userId="4ee69361-a738-4b4b-886e-3aedf3acfefc" providerId="ADAL" clId="{AB200E8F-72E1-4EE7-B0B8-B6381913334C}" dt="2023-06-02T06:23:24.144" v="566" actId="22"/>
          <ac:spMkLst>
            <pc:docMk/>
            <pc:sldMk cId="2879790819" sldId="5958"/>
            <ac:spMk id="5" creationId="{D64A447E-4C6F-8979-27D1-30F6781F9FF2}"/>
          </ac:spMkLst>
        </pc:spChg>
      </pc:sldChg>
      <pc:sldChg chg="del">
        <pc:chgData name="Lewis, Milly" userId="4ee69361-a738-4b4b-886e-3aedf3acfefc" providerId="ADAL" clId="{AB200E8F-72E1-4EE7-B0B8-B6381913334C}" dt="2023-06-01T17:01:23.539" v="519" actId="47"/>
        <pc:sldMkLst>
          <pc:docMk/>
          <pc:sldMk cId="1814224984" sldId="5959"/>
        </pc:sldMkLst>
      </pc:sldChg>
      <pc:sldChg chg="addSp delSp modSp new mod modClrScheme chgLayout">
        <pc:chgData name="Lewis, Milly" userId="4ee69361-a738-4b4b-886e-3aedf3acfefc" providerId="ADAL" clId="{AB200E8F-72E1-4EE7-B0B8-B6381913334C}" dt="2023-06-02T06:27:09.960" v="932" actId="1076"/>
        <pc:sldMkLst>
          <pc:docMk/>
          <pc:sldMk cId="2211231378" sldId="5959"/>
        </pc:sldMkLst>
        <pc:spChg chg="del">
          <ac:chgData name="Lewis, Milly" userId="4ee69361-a738-4b4b-886e-3aedf3acfefc" providerId="ADAL" clId="{AB200E8F-72E1-4EE7-B0B8-B6381913334C}" dt="2023-06-02T06:23:30.854" v="568" actId="700"/>
          <ac:spMkLst>
            <pc:docMk/>
            <pc:sldMk cId="2211231378" sldId="5959"/>
            <ac:spMk id="2" creationId="{16AD9EF7-B7BF-B64D-04D3-B04DF349E87E}"/>
          </ac:spMkLst>
        </pc:spChg>
        <pc:spChg chg="del">
          <ac:chgData name="Lewis, Milly" userId="4ee69361-a738-4b4b-886e-3aedf3acfefc" providerId="ADAL" clId="{AB200E8F-72E1-4EE7-B0B8-B6381913334C}" dt="2023-06-02T06:23:30.854" v="568" actId="700"/>
          <ac:spMkLst>
            <pc:docMk/>
            <pc:sldMk cId="2211231378" sldId="5959"/>
            <ac:spMk id="3" creationId="{0C6F33DA-C578-DDDA-38C4-D4F03AACC0F4}"/>
          </ac:spMkLst>
        </pc:spChg>
        <pc:spChg chg="add del mod">
          <ac:chgData name="Lewis, Milly" userId="4ee69361-a738-4b4b-886e-3aedf3acfefc" providerId="ADAL" clId="{AB200E8F-72E1-4EE7-B0B8-B6381913334C}" dt="2023-06-02T06:23:36.334" v="570" actId="478"/>
          <ac:spMkLst>
            <pc:docMk/>
            <pc:sldMk cId="2211231378" sldId="5959"/>
            <ac:spMk id="4" creationId="{F9EC8FE6-0B74-019F-2C9D-5E04A9025E65}"/>
          </ac:spMkLst>
        </pc:spChg>
        <pc:spChg chg="add del mod">
          <ac:chgData name="Lewis, Milly" userId="4ee69361-a738-4b4b-886e-3aedf3acfefc" providerId="ADAL" clId="{AB200E8F-72E1-4EE7-B0B8-B6381913334C}" dt="2023-06-02T06:23:33.093" v="569" actId="478"/>
          <ac:spMkLst>
            <pc:docMk/>
            <pc:sldMk cId="2211231378" sldId="5959"/>
            <ac:spMk id="5" creationId="{AAE2E567-A6C7-BE65-C6AA-0FFF39F3BEA3}"/>
          </ac:spMkLst>
        </pc:spChg>
        <pc:spChg chg="add del mod">
          <ac:chgData name="Lewis, Milly" userId="4ee69361-a738-4b4b-886e-3aedf3acfefc" providerId="ADAL" clId="{AB200E8F-72E1-4EE7-B0B8-B6381913334C}" dt="2023-06-02T06:23:44.747" v="572"/>
          <ac:spMkLst>
            <pc:docMk/>
            <pc:sldMk cId="2211231378" sldId="5959"/>
            <ac:spMk id="6" creationId="{0C336A26-D775-F081-5548-174E20AD7831}"/>
          </ac:spMkLst>
        </pc:spChg>
        <pc:spChg chg="add mod">
          <ac:chgData name="Lewis, Milly" userId="4ee69361-a738-4b4b-886e-3aedf3acfefc" providerId="ADAL" clId="{AB200E8F-72E1-4EE7-B0B8-B6381913334C}" dt="2023-06-02T06:24:07.511" v="576" actId="1076"/>
          <ac:spMkLst>
            <pc:docMk/>
            <pc:sldMk cId="2211231378" sldId="5959"/>
            <ac:spMk id="7" creationId="{A2AD511E-F8E5-93AF-EFF7-584629AA3D04}"/>
          </ac:spMkLst>
        </pc:spChg>
        <pc:spChg chg="add mod">
          <ac:chgData name="Lewis, Milly" userId="4ee69361-a738-4b4b-886e-3aedf3acfefc" providerId="ADAL" clId="{AB200E8F-72E1-4EE7-B0B8-B6381913334C}" dt="2023-06-02T06:27:09.960" v="932" actId="1076"/>
          <ac:spMkLst>
            <pc:docMk/>
            <pc:sldMk cId="2211231378" sldId="5959"/>
            <ac:spMk id="8" creationId="{59664848-1F94-3171-C33B-F33E3B3BF10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2/29/2024</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2/29/2024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7B74334-5195-1F4B-B190-5A416FFA4340}" type="slidenum">
              <a:rPr lang="en-US" smtClean="0"/>
              <a:t>1</a:t>
            </a:fld>
            <a:endParaRPr lang="en-US"/>
          </a:p>
        </p:txBody>
      </p:sp>
    </p:spTree>
    <p:extLst>
      <p:ext uri="{BB962C8B-B14F-4D97-AF65-F5344CB8AC3E}">
        <p14:creationId xmlns:p14="http://schemas.microsoft.com/office/powerpoint/2010/main" val="310958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7B74334-5195-1F4B-B190-5A416FFA4340}" type="slidenum">
              <a:rPr lang="en-US" smtClean="0"/>
              <a:t>3</a:t>
            </a:fld>
            <a:endParaRPr lang="en-US"/>
          </a:p>
        </p:txBody>
      </p:sp>
    </p:spTree>
    <p:extLst>
      <p:ext uri="{BB962C8B-B14F-4D97-AF65-F5344CB8AC3E}">
        <p14:creationId xmlns:p14="http://schemas.microsoft.com/office/powerpoint/2010/main" val="5406195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r>
              <a:rPr lang="en-US"/>
              <a:t>Click icon to add picture</a:t>
            </a:r>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US"/>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31057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631856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US"/>
              <a:t>Click to edit Master text styles</a:t>
            </a:r>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151651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57543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86123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13032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17595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b="0" i="0">
                <a:latin typeface="HelveticaNeueLT Pro 55 Roman" panose="020B0604020202020204" pitchFamily="34" charset="77"/>
              </a:rPr>
              <a:t>Click to edit Master title style</a:t>
            </a:r>
            <a:endParaRPr lang="en-US" b="0" i="0">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2571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8341146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r>
              <a:rPr lang="en-US"/>
              <a:t>Click icon to add table</a:t>
            </a:r>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382559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0183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b="0" i="0">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US"/>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US"/>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671402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a:t>Click icon to add media</a:t>
            </a:r>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6127270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a:t>Click icon to add picture</a:t>
            </a:r>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565796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570348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78661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D4390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25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2856282"/>
            <a:ext cx="10769600" cy="424458"/>
          </a:xfrm>
          <a:prstGeom prst="rect">
            <a:avLst/>
          </a:prstGeom>
          <a:ln>
            <a:noFill/>
          </a:ln>
        </p:spPr>
        <p:txBody>
          <a:bodyPr numCol="5" spcCol="180000"/>
          <a:lstStyle>
            <a:lvl1pPr marL="0" indent="0">
              <a:buNone/>
              <a:defRPr sz="1200" b="0" i="0">
                <a:solidFill>
                  <a:schemeClr val="bg1"/>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r>
              <a:rPr lang="en-US"/>
              <a:t>Click icon to add picture</a:t>
            </a:r>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327895"/>
            <a:ext cx="10769600" cy="1161287"/>
          </a:xfrm>
          <a:prstGeom prst="rect">
            <a:avLst/>
          </a:prstGeom>
          <a:ln>
            <a:noFill/>
          </a:ln>
        </p:spPr>
        <p:txBody>
          <a:bodyPr numCol="5" spcCol="180000"/>
          <a:lstStyle>
            <a:lvl1pPr marL="0" indent="0">
              <a:buNone/>
              <a:defRPr sz="900" b="0"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pic>
        <p:nvPicPr>
          <p:cNvPr id="3" name="Picture 2">
            <a:extLst>
              <a:ext uri="{FF2B5EF4-FFF2-40B4-BE49-F238E27FC236}">
                <a16:creationId xmlns:a16="http://schemas.microsoft.com/office/drawing/2014/main" id="{3A19D87C-753F-53C0-F782-3C13B3F953AB}"/>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4" name="Picture 3">
            <a:extLst>
              <a:ext uri="{FF2B5EF4-FFF2-40B4-BE49-F238E27FC236}">
                <a16:creationId xmlns:a16="http://schemas.microsoft.com/office/drawing/2014/main" id="{47BE6DD5-2055-A02F-1568-6E3B0AE433FC}"/>
              </a:ext>
            </a:extLst>
          </p:cNvPr>
          <p:cNvPicPr>
            <a:picLocks noChangeAspect="1"/>
          </p:cNvPicPr>
          <p:nvPr userDrawn="1"/>
        </p:nvPicPr>
        <p:blipFill>
          <a:blip r:embed="rId3"/>
          <a:stretch>
            <a:fillRect/>
          </a:stretch>
        </p:blipFill>
        <p:spPr>
          <a:xfrm>
            <a:off x="-18961" y="6197486"/>
            <a:ext cx="12244931" cy="660514"/>
          </a:xfrm>
          <a:prstGeom prst="rect">
            <a:avLst/>
          </a:prstGeom>
        </p:spPr>
      </p:pic>
      <p:pic>
        <p:nvPicPr>
          <p:cNvPr id="6" name="Picture 5">
            <a:extLst>
              <a:ext uri="{FF2B5EF4-FFF2-40B4-BE49-F238E27FC236}">
                <a16:creationId xmlns:a16="http://schemas.microsoft.com/office/drawing/2014/main" id="{55B857BA-D979-4319-A0FA-AC35B1E9B30F}"/>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3230892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8113224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defTabSz="368686"/>
            <a:endParaRPr sz="1452">
              <a:solidFill>
                <a:srgbClr val="F26522"/>
              </a:solidFill>
              <a:latin typeface="Calibri" panose="020F0502020204030204"/>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lang="en-GB" sz="800" b="1" i="0">
                <a:solidFill>
                  <a:schemeClr val="bg1"/>
                </a:solidFill>
                <a:latin typeface="HelveticaNeueLT Pro 95 Blk" panose="020B0604020202020204" pitchFamily="34" charset="77"/>
              </a:rPr>
              <a:t>Primary Text Orange</a:t>
            </a:r>
            <a:endParaRPr lang="en-GB" sz="800" b="1" i="0">
              <a:solidFill>
                <a:schemeClr val="bg1"/>
              </a:solidFill>
              <a:latin typeface="HelveticaNeueLT Pro 95 Blk" panose="020B0604020202020204" pitchFamily="34" charset="77"/>
              <a:cs typeface="HelveticaNeueLTPro-Hv"/>
            </a:endParaRPr>
          </a:p>
          <a:p>
            <a:pPr marL="10241" marR="4097" defTabSz="368686">
              <a:lnSpc>
                <a:spcPts val="887"/>
              </a:lnSpc>
              <a:spcBef>
                <a:spcPts val="56"/>
              </a:spcBef>
            </a:pPr>
            <a:r>
              <a:rPr sz="806" b="1" spc="4">
                <a:solidFill>
                  <a:schemeClr val="bg1"/>
                </a:solidFill>
                <a:latin typeface="HelveticaNeueLTPro-Blk"/>
                <a:cs typeface="HelveticaNeueLTPro-Blk"/>
              </a:rPr>
              <a:t>C:</a:t>
            </a:r>
            <a:r>
              <a:rPr lang="en-GB" sz="806" b="1" spc="4">
                <a:solidFill>
                  <a:schemeClr val="bg1"/>
                </a:solidFill>
                <a:latin typeface="HelveticaNeueLTPro-Blk"/>
                <a:cs typeface="HelveticaNeueLTPro-Blk"/>
              </a:rPr>
              <a:t>2</a:t>
            </a:r>
            <a:r>
              <a:rPr sz="806" b="1" spc="4">
                <a:solidFill>
                  <a:schemeClr val="bg1"/>
                </a:solidFill>
                <a:latin typeface="HelveticaNeueLTPro-Blk"/>
                <a:cs typeface="HelveticaNeueLTPro-Blk"/>
              </a:rPr>
              <a:t> </a:t>
            </a:r>
            <a:r>
              <a:rPr sz="806" b="1" spc="-8">
                <a:solidFill>
                  <a:schemeClr val="bg1"/>
                </a:solidFill>
                <a:latin typeface="HelveticaNeueLTPro-Blk"/>
                <a:cs typeface="HelveticaNeueLTPro-Blk"/>
              </a:rPr>
              <a:t>M:</a:t>
            </a:r>
            <a:r>
              <a:rPr lang="en-GB" sz="806" b="1" spc="-8">
                <a:solidFill>
                  <a:schemeClr val="bg1"/>
                </a:solidFill>
                <a:latin typeface="HelveticaNeueLTPro-Blk"/>
                <a:cs typeface="HelveticaNeueLTPro-Blk"/>
              </a:rPr>
              <a:t>84</a:t>
            </a:r>
            <a:r>
              <a:rPr sz="806" b="1" spc="-8">
                <a:solidFill>
                  <a:schemeClr val="bg1"/>
                </a:solidFill>
                <a:latin typeface="HelveticaNeueLTPro-Blk"/>
                <a:cs typeface="HelveticaNeueLTPro-Blk"/>
              </a:rPr>
              <a:t> </a:t>
            </a:r>
            <a:r>
              <a:rPr sz="806" b="1" spc="-20">
                <a:solidFill>
                  <a:schemeClr val="bg1"/>
                </a:solidFill>
                <a:latin typeface="HelveticaNeueLTPro-Blk"/>
                <a:cs typeface="HelveticaNeueLTPro-Blk"/>
              </a:rPr>
              <a:t>Y:10</a:t>
            </a:r>
            <a:r>
              <a:rPr lang="en-GB" sz="806" b="1" spc="-20">
                <a:solidFill>
                  <a:schemeClr val="bg1"/>
                </a:solidFill>
                <a:latin typeface="HelveticaNeueLTPro-Blk"/>
                <a:cs typeface="HelveticaNeueLTPro-Blk"/>
              </a:rPr>
              <a:t>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a:t>
            </a:r>
            <a:r>
              <a:rPr lang="en-GB" sz="806" b="1" spc="4">
                <a:solidFill>
                  <a:schemeClr val="bg1"/>
                </a:solidFill>
                <a:latin typeface="HelveticaNeueLTPro-Blk"/>
                <a:cs typeface="HelveticaNeueLTPro-Blk"/>
              </a:rPr>
              <a:t>8</a:t>
            </a:r>
            <a:r>
              <a:rPr sz="806" b="1" spc="4">
                <a:solidFill>
                  <a:schemeClr val="bg1"/>
                </a:solidFill>
                <a:latin typeface="HelveticaNeueLTPro-Blk"/>
                <a:cs typeface="HelveticaNeueLTPro-Blk"/>
              </a:rPr>
              <a:t>  R:</a:t>
            </a:r>
            <a:r>
              <a:rPr lang="en-GB" sz="806" b="1" spc="4">
                <a:solidFill>
                  <a:schemeClr val="bg1"/>
                </a:solidFill>
                <a:latin typeface="HelveticaNeueLTPro-Blk"/>
                <a:cs typeface="HelveticaNeueLTPro-Blk"/>
              </a:rPr>
              <a:t>212</a:t>
            </a:r>
            <a:r>
              <a:rPr sz="806" b="1" spc="4">
                <a:solidFill>
                  <a:schemeClr val="bg1"/>
                </a:solidFill>
                <a:latin typeface="HelveticaNeueLTPro-Blk"/>
                <a:cs typeface="HelveticaNeueLTPro-Blk"/>
              </a:rPr>
              <a:t> </a:t>
            </a:r>
            <a:r>
              <a:rPr sz="806" b="1" spc="-20">
                <a:solidFill>
                  <a:schemeClr val="bg1"/>
                </a:solidFill>
                <a:latin typeface="HelveticaNeueLTPro-Blk"/>
                <a:cs typeface="HelveticaNeueLTPro-Blk"/>
              </a:rPr>
              <a:t>G:</a:t>
            </a:r>
            <a:r>
              <a:rPr lang="en-GB" sz="806" b="1" spc="-20">
                <a:solidFill>
                  <a:schemeClr val="bg1"/>
                </a:solidFill>
                <a:latin typeface="HelveticaNeueLTPro-Blk"/>
                <a:cs typeface="HelveticaNeueLTPro-Blk"/>
              </a:rPr>
              <a:t>57</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a:t>
            </a:r>
            <a:r>
              <a:rPr lang="en-GB" sz="806" b="1" spc="4">
                <a:solidFill>
                  <a:schemeClr val="bg1"/>
                </a:solidFill>
                <a:latin typeface="HelveticaNeueLTPro-Blk"/>
                <a:cs typeface="HelveticaNeueLTPro-Blk"/>
              </a:rPr>
              <a:t>0</a:t>
            </a:r>
            <a:endParaRPr sz="806">
              <a:solidFill>
                <a:schemeClr val="bg1"/>
              </a:solidFill>
              <a:latin typeface="HelveticaNeueLTPro-Blk"/>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300  </a:t>
            </a:r>
            <a:r>
              <a:rPr sz="806" b="1" spc="-28">
                <a:solidFill>
                  <a:srgbClr val="FFFFFF"/>
                </a:solidFill>
                <a:latin typeface="HelveticaNeueLTPro-Blk"/>
                <a:cs typeface="HelveticaNeueLTPro-Blk"/>
              </a:rPr>
              <a:t>C</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M</a:t>
            </a:r>
            <a:r>
              <a:rPr sz="806" b="1" spc="8">
                <a:solidFill>
                  <a:srgbClr val="FFFFFF"/>
                </a:solidFill>
                <a:latin typeface="HelveticaNeueLTPro-Blk"/>
                <a:cs typeface="HelveticaNeueLTPro-Blk"/>
              </a:rPr>
              <a:t>4</a:t>
            </a:r>
            <a:r>
              <a:rPr sz="806" b="1" spc="4">
                <a:solidFill>
                  <a:srgbClr val="FFFFFF"/>
                </a:solidFill>
                <a:latin typeface="HelveticaNeueLTPro-Blk"/>
                <a:cs typeface="HelveticaNeueLTPro-Blk"/>
              </a:rPr>
              <a:t>4</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20">
                <a:solidFill>
                  <a:srgbClr val="FFFFFF"/>
                </a:solidFill>
                <a:latin typeface="HelveticaNeueLTPro-Blk"/>
                <a:cs typeface="HelveticaNeueLTPro-Blk"/>
              </a:rPr>
              <a:t>R0/G121/B193</a:t>
            </a:r>
            <a:endParaRPr sz="806">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297  C55/M0/Y0/K0  </a:t>
            </a:r>
            <a:r>
              <a:rPr sz="806" b="1" spc="12">
                <a:solidFill>
                  <a:srgbClr val="454546"/>
                </a:solidFill>
                <a:latin typeface="HelveticaNeueLTPro-Blk"/>
                <a:cs typeface="HelveticaNeueLTPro-Blk"/>
              </a:rPr>
              <a:t>R</a:t>
            </a:r>
            <a:r>
              <a:rPr sz="806" b="1" spc="-28">
                <a:solidFill>
                  <a:srgbClr val="454546"/>
                </a:solidFill>
                <a:latin typeface="HelveticaNeueLTPro-Blk"/>
                <a:cs typeface="HelveticaNeueLTPro-Blk"/>
              </a:rPr>
              <a:t>9</a:t>
            </a:r>
            <a:r>
              <a:rPr sz="806" b="1" spc="-40">
                <a:solidFill>
                  <a:srgbClr val="454546"/>
                </a:solidFill>
                <a:latin typeface="HelveticaNeueLTPro-Blk"/>
                <a:cs typeface="HelveticaNeueLTPro-Blk"/>
              </a:rPr>
              <a:t>1</a:t>
            </a:r>
            <a:r>
              <a:rPr sz="806" b="1" spc="-20">
                <a:solidFill>
                  <a:srgbClr val="454546"/>
                </a:solidFill>
                <a:latin typeface="HelveticaNeueLTPro-Blk"/>
                <a:cs typeface="HelveticaNeueLTPro-Blk"/>
              </a:rPr>
              <a:t>/</a:t>
            </a:r>
            <a:r>
              <a:rPr sz="806" b="1" spc="8">
                <a:solidFill>
                  <a:srgbClr val="454546"/>
                </a:solidFill>
                <a:latin typeface="HelveticaNeueLTPro-Blk"/>
                <a:cs typeface="HelveticaNeueLTPro-Blk"/>
              </a:rPr>
              <a:t>G2</a:t>
            </a:r>
            <a:r>
              <a:rPr sz="806" b="1" spc="4">
                <a:solidFill>
                  <a:srgbClr val="454546"/>
                </a:solidFill>
                <a:latin typeface="HelveticaNeueLTPro-Blk"/>
                <a:cs typeface="HelveticaNeueLTPro-Blk"/>
              </a:rPr>
              <a:t>0</a:t>
            </a:r>
            <a:r>
              <a:rPr sz="806" b="1" spc="-4">
                <a:solidFill>
                  <a:srgbClr val="454546"/>
                </a:solidFill>
                <a:latin typeface="HelveticaNeueLTPro-Blk"/>
                <a:cs typeface="HelveticaNeueLTPro-Blk"/>
              </a:rPr>
              <a:t>3</a:t>
            </a:r>
            <a:r>
              <a:rPr sz="806" b="1" spc="8">
                <a:solidFill>
                  <a:srgbClr val="454546"/>
                </a:solidFill>
                <a:latin typeface="HelveticaNeueLTPro-Blk"/>
                <a:cs typeface="HelveticaNeueLTPro-Blk"/>
              </a:rPr>
              <a:t>/</a:t>
            </a:r>
            <a:r>
              <a:rPr sz="806" b="1">
                <a:solidFill>
                  <a:srgbClr val="454546"/>
                </a:solidFill>
                <a:latin typeface="HelveticaNeueLTPro-Blk"/>
                <a:cs typeface="HelveticaNeueLTPro-Blk"/>
              </a:rPr>
              <a:t>B</a:t>
            </a:r>
            <a:r>
              <a:rPr sz="806" b="1" spc="8">
                <a:solidFill>
                  <a:srgbClr val="454546"/>
                </a:solidFill>
                <a:latin typeface="HelveticaNeueLTPro-Blk"/>
                <a:cs typeface="HelveticaNeueLTPro-Blk"/>
              </a:rPr>
              <a:t>2</a:t>
            </a:r>
            <a:r>
              <a:rPr sz="806" b="1" spc="16">
                <a:solidFill>
                  <a:srgbClr val="454546"/>
                </a:solidFill>
                <a:latin typeface="HelveticaNeueLTPro-Blk"/>
                <a:cs typeface="HelveticaNeueLTPro-Blk"/>
              </a:rPr>
              <a:t>4</a:t>
            </a:r>
            <a:r>
              <a:rPr sz="806" b="1">
                <a:solidFill>
                  <a:srgbClr val="454546"/>
                </a:solidFill>
                <a:latin typeface="HelveticaNeueLTPro-Blk"/>
                <a:cs typeface="HelveticaNeueLTPro-Blk"/>
              </a:rPr>
              <a:t>5</a:t>
            </a:r>
            <a:endParaRPr sz="806">
              <a:solidFill>
                <a:srgbClr val="454546"/>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390  </a:t>
            </a:r>
            <a:r>
              <a:rPr sz="806" b="1">
                <a:solidFill>
                  <a:srgbClr val="454546"/>
                </a:solidFill>
                <a:latin typeface="HelveticaNeueLTPro-Blk"/>
                <a:cs typeface="HelveticaNeueLTPro-Blk"/>
              </a:rPr>
              <a:t>C</a:t>
            </a:r>
            <a:r>
              <a:rPr sz="806" b="1" spc="12">
                <a:solidFill>
                  <a:srgbClr val="454546"/>
                </a:solidFill>
                <a:latin typeface="HelveticaNeueLTPro-Blk"/>
                <a:cs typeface="HelveticaNeueLTPro-Blk"/>
              </a:rPr>
              <a:t>2</a:t>
            </a:r>
            <a:r>
              <a:rPr sz="806" b="1" spc="20">
                <a:solidFill>
                  <a:srgbClr val="454546"/>
                </a:solidFill>
                <a:latin typeface="HelveticaNeueLTPro-Blk"/>
                <a:cs typeface="HelveticaNeueLTPro-Blk"/>
              </a:rPr>
              <a:t>2</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a:t>
            </a:r>
            <a:r>
              <a:rPr sz="806" b="1" spc="-20">
                <a:solidFill>
                  <a:srgbClr val="454546"/>
                </a:solidFill>
                <a:latin typeface="HelveticaNeueLTPro-Blk"/>
                <a:cs typeface="HelveticaNeueLTPro-Blk"/>
              </a:rPr>
              <a:t>0</a:t>
            </a:r>
            <a:r>
              <a:rPr sz="806" b="1" spc="44">
                <a:solidFill>
                  <a:srgbClr val="454546"/>
                </a:solidFill>
                <a:latin typeface="HelveticaNeueLTPro-Blk"/>
                <a:cs typeface="HelveticaNeueLTPro-Blk"/>
              </a:rPr>
              <a:t>/</a:t>
            </a:r>
            <a:r>
              <a:rPr sz="806" b="1" spc="-36">
                <a:solidFill>
                  <a:srgbClr val="454546"/>
                </a:solidFill>
                <a:latin typeface="HelveticaNeueLTPro-Blk"/>
                <a:cs typeface="HelveticaNeueLTPro-Blk"/>
              </a:rPr>
              <a:t>Y1</a:t>
            </a:r>
            <a:r>
              <a:rPr sz="806" b="1" spc="8">
                <a:solidFill>
                  <a:srgbClr val="454546"/>
                </a:solidFill>
                <a:latin typeface="HelveticaNeueLTPro-Blk"/>
                <a:cs typeface="HelveticaNeueLTPro-Blk"/>
              </a:rPr>
              <a:t>0</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4">
                <a:solidFill>
                  <a:srgbClr val="454546"/>
                </a:solidFill>
                <a:latin typeface="HelveticaNeueLTPro-Blk"/>
                <a:cs typeface="HelveticaNeueLTPro-Blk"/>
              </a:rPr>
              <a:t>K</a:t>
            </a:r>
            <a:r>
              <a:rPr sz="806" b="1">
                <a:solidFill>
                  <a:srgbClr val="454546"/>
                </a:solidFill>
                <a:latin typeface="HelveticaNeueLTPro-Blk"/>
                <a:cs typeface="HelveticaNeueLTPro-Blk"/>
              </a:rPr>
              <a:t>8  </a:t>
            </a:r>
            <a:r>
              <a:rPr sz="806" b="1" spc="-4">
                <a:solidFill>
                  <a:srgbClr val="454546"/>
                </a:solidFill>
                <a:latin typeface="HelveticaNeueLTPro-Blk"/>
                <a:cs typeface="HelveticaNeueLTPro-Blk"/>
              </a:rPr>
              <a:t>R194/G205/B35</a:t>
            </a:r>
            <a:endParaRPr sz="806">
              <a:solidFill>
                <a:srgbClr val="454546"/>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527  </a:t>
            </a:r>
            <a:r>
              <a:rPr sz="806" b="1" spc="-12">
                <a:solidFill>
                  <a:srgbClr val="FFFFFF"/>
                </a:solidFill>
                <a:latin typeface="HelveticaNeueLTPro-Blk"/>
                <a:cs typeface="HelveticaNeueLTPro-Blk"/>
              </a:rPr>
              <a:t>C</a:t>
            </a:r>
            <a:r>
              <a:rPr sz="806" b="1" spc="-16">
                <a:solidFill>
                  <a:srgbClr val="FFFFFF"/>
                </a:solidFill>
                <a:latin typeface="HelveticaNeueLTPro-Blk"/>
                <a:cs typeface="HelveticaNeueLTPro-Blk"/>
              </a:rPr>
              <a:t>7</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spc="-32">
                <a:solidFill>
                  <a:srgbClr val="FFFFFF"/>
                </a:solidFill>
                <a:latin typeface="HelveticaNeueLTPro-Blk"/>
                <a:cs typeface="HelveticaNeueLTPro-Blk"/>
              </a:rPr>
              <a:t>M</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R106/G44/B145</a:t>
            </a:r>
            <a:endParaRPr sz="806">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425  </a:t>
            </a:r>
            <a:r>
              <a:rPr sz="806" b="1" spc="-4">
                <a:solidFill>
                  <a:srgbClr val="FFFFFF"/>
                </a:solidFill>
                <a:latin typeface="HelveticaNeueLTPro-Blk"/>
                <a:cs typeface="HelveticaNeueLTPro-Blk"/>
              </a:rPr>
              <a:t>C67/M60/Y58/K43  </a:t>
            </a:r>
            <a:r>
              <a:rPr sz="806" b="1" spc="-8">
                <a:solidFill>
                  <a:srgbClr val="FFFFFF"/>
                </a:solidFill>
                <a:latin typeface="HelveticaNeueLTPro-Blk"/>
                <a:cs typeface="HelveticaNeueLTPro-Blk"/>
              </a:rPr>
              <a:t>R69/G69/B70</a:t>
            </a:r>
            <a:endParaRPr sz="806">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7408  </a:t>
            </a:r>
            <a:r>
              <a:rPr sz="806" b="1" spc="4">
                <a:solidFill>
                  <a:srgbClr val="454546"/>
                </a:solidFill>
                <a:latin typeface="HelveticaNeueLTPro-Blk"/>
                <a:cs typeface="HelveticaNeueLTPro-Blk"/>
              </a:rPr>
              <a:t>C</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M2</a:t>
            </a:r>
            <a:r>
              <a:rPr sz="806" b="1" spc="-12">
                <a:solidFill>
                  <a:srgbClr val="454546"/>
                </a:solidFill>
                <a:latin typeface="HelveticaNeueLTPro-Blk"/>
                <a:cs typeface="HelveticaNeueLTPro-Blk"/>
              </a:rPr>
              <a:t>5</a:t>
            </a:r>
            <a:r>
              <a:rPr sz="806" b="1" spc="44">
                <a:solidFill>
                  <a:srgbClr val="454546"/>
                </a:solidFill>
                <a:latin typeface="HelveticaNeueLTPro-Blk"/>
                <a:cs typeface="HelveticaNeueLTPro-Blk"/>
              </a:rPr>
              <a:t>/</a:t>
            </a:r>
            <a:r>
              <a:rPr sz="806" b="1" spc="-12">
                <a:solidFill>
                  <a:srgbClr val="454546"/>
                </a:solidFill>
                <a:latin typeface="HelveticaNeueLTPro-Blk"/>
                <a:cs typeface="HelveticaNeueLTPro-Blk"/>
              </a:rPr>
              <a:t>Y</a:t>
            </a:r>
            <a:r>
              <a:rPr sz="806" b="1" spc="4">
                <a:solidFill>
                  <a:srgbClr val="454546"/>
                </a:solidFill>
                <a:latin typeface="HelveticaNeueLTPro-Blk"/>
                <a:cs typeface="HelveticaNeueLTPro-Blk"/>
              </a:rPr>
              <a:t>9</a:t>
            </a:r>
            <a:r>
              <a:rPr sz="806" b="1" spc="-12">
                <a:solidFill>
                  <a:srgbClr val="454546"/>
                </a:solidFill>
                <a:latin typeface="HelveticaNeueLTPro-Blk"/>
                <a:cs typeface="HelveticaNeueLTPro-Blk"/>
              </a:rPr>
              <a:t>5</a:t>
            </a:r>
            <a:r>
              <a:rPr sz="806" b="1" spc="8">
                <a:solidFill>
                  <a:srgbClr val="454546"/>
                </a:solidFill>
                <a:latin typeface="HelveticaNeueLTPro-Blk"/>
                <a:cs typeface="HelveticaNeueLTPro-Blk"/>
              </a:rPr>
              <a:t>/</a:t>
            </a:r>
            <a:r>
              <a:rPr sz="806" b="1" spc="-24">
                <a:solidFill>
                  <a:srgbClr val="454546"/>
                </a:solidFill>
                <a:latin typeface="HelveticaNeueLTPro-Blk"/>
                <a:cs typeface="HelveticaNeueLTPro-Blk"/>
              </a:rPr>
              <a:t>K</a:t>
            </a:r>
            <a:r>
              <a:rPr sz="806" b="1">
                <a:solidFill>
                  <a:srgbClr val="454546"/>
                </a:solidFill>
                <a:latin typeface="HelveticaNeueLTPro-Blk"/>
                <a:cs typeface="HelveticaNeueLTPro-Blk"/>
              </a:rPr>
              <a:t>0  </a:t>
            </a:r>
            <a:r>
              <a:rPr sz="806" b="1" spc="-12">
                <a:solidFill>
                  <a:srgbClr val="454546"/>
                </a:solidFill>
                <a:latin typeface="HelveticaNeueLTPro-Blk"/>
                <a:cs typeface="HelveticaNeueLTPro-Blk"/>
              </a:rPr>
              <a:t>R255/G191/B34</a:t>
            </a:r>
            <a:endParaRPr sz="806">
              <a:solidFill>
                <a:srgbClr val="454546"/>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defTabSz="368686">
              <a:lnSpc>
                <a:spcPts val="927"/>
              </a:lnSpc>
              <a:spcBef>
                <a:spcPts val="81"/>
              </a:spcBef>
            </a:pPr>
            <a:r>
              <a:rPr sz="806" b="1">
                <a:solidFill>
                  <a:schemeClr val="bg1"/>
                </a:solidFill>
                <a:latin typeface="HelveticaNeueLTPro-Blk"/>
                <a:cs typeface="HelveticaNeueLTPro-Blk"/>
              </a:rPr>
              <a:t>PANTONE</a:t>
            </a:r>
            <a:r>
              <a:rPr sz="806" b="1" spc="-8">
                <a:solidFill>
                  <a:schemeClr val="bg1"/>
                </a:solidFill>
                <a:latin typeface="HelveticaNeueLTPro-Blk"/>
                <a:cs typeface="HelveticaNeueLTPro-Blk"/>
              </a:rPr>
              <a:t> </a:t>
            </a:r>
            <a:r>
              <a:rPr sz="806" b="1" spc="-16">
                <a:solidFill>
                  <a:schemeClr val="bg1"/>
                </a:solidFill>
                <a:latin typeface="HelveticaNeueLTPro-Blk"/>
                <a:cs typeface="HelveticaNeueLTPro-Blk"/>
              </a:rPr>
              <a:t>166</a:t>
            </a:r>
            <a:endParaRPr sz="806">
              <a:solidFill>
                <a:schemeClr val="bg1"/>
              </a:solidFill>
              <a:latin typeface="HelveticaNeueLTPro-Blk"/>
              <a:cs typeface="HelveticaNeueLTPro-Blk"/>
            </a:endParaRPr>
          </a:p>
          <a:p>
            <a:pPr marL="10241" marR="4097" defTabSz="368686">
              <a:lnSpc>
                <a:spcPts val="887"/>
              </a:lnSpc>
              <a:spcBef>
                <a:spcPts val="56"/>
              </a:spcBef>
            </a:pPr>
            <a:r>
              <a:rPr sz="806" b="1" spc="4">
                <a:solidFill>
                  <a:schemeClr val="bg1"/>
                </a:solidFill>
                <a:latin typeface="HelveticaNeueLTPro-Blk"/>
                <a:cs typeface="HelveticaNeueLTPro-Blk"/>
              </a:rPr>
              <a:t>C:0 </a:t>
            </a:r>
            <a:r>
              <a:rPr sz="806" b="1" spc="-8">
                <a:solidFill>
                  <a:schemeClr val="bg1"/>
                </a:solidFill>
                <a:latin typeface="HelveticaNeueLTPro-Blk"/>
                <a:cs typeface="HelveticaNeueLTPro-Blk"/>
              </a:rPr>
              <a:t>M:75 </a:t>
            </a:r>
            <a:r>
              <a:rPr sz="806" b="1" spc="-20">
                <a:solidFill>
                  <a:schemeClr val="bg1"/>
                </a:solidFill>
                <a:latin typeface="HelveticaNeueLTPro-Blk"/>
                <a:cs typeface="HelveticaNeueLTPro-Blk"/>
              </a:rPr>
              <a:t>Y:100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K:0  </a:t>
            </a:r>
            <a:br>
              <a:rPr lang="en-GB" sz="806" b="1" spc="4">
                <a:solidFill>
                  <a:schemeClr val="bg1"/>
                </a:solidFill>
                <a:latin typeface="HelveticaNeueLTPro-Blk"/>
                <a:cs typeface="HelveticaNeueLTPro-Blk"/>
              </a:rPr>
            </a:br>
            <a:r>
              <a:rPr sz="806" b="1" spc="4">
                <a:solidFill>
                  <a:schemeClr val="bg1"/>
                </a:solidFill>
                <a:latin typeface="HelveticaNeueLTPro-Blk"/>
                <a:cs typeface="HelveticaNeueLTPro-Blk"/>
              </a:rPr>
              <a:t>R:242 </a:t>
            </a:r>
            <a:r>
              <a:rPr sz="806" b="1" spc="-20">
                <a:solidFill>
                  <a:schemeClr val="bg1"/>
                </a:solidFill>
                <a:latin typeface="HelveticaNeueLTPro-Blk"/>
                <a:cs typeface="HelveticaNeueLTPro-Blk"/>
              </a:rPr>
              <a:t>G:101</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B:34</a:t>
            </a:r>
            <a:endParaRPr lang="en-GB" sz="806" b="1" spc="4">
              <a:solidFill>
                <a:schemeClr val="bg1"/>
              </a:solidFill>
              <a:latin typeface="HelveticaNeueLTPro-Blk"/>
              <a:cs typeface="HelveticaNeueLTPro-Blk"/>
            </a:endParaRPr>
          </a:p>
          <a:p>
            <a:pPr marL="10241" marR="4097" defTabSz="368686">
              <a:lnSpc>
                <a:spcPts val="887"/>
              </a:lnSpc>
              <a:spcBef>
                <a:spcPts val="56"/>
              </a:spcBef>
            </a:pPr>
            <a:r>
              <a:rPr lang="en-GB" sz="700" b="0" i="0" spc="4">
                <a:solidFill>
                  <a:schemeClr val="bg1"/>
                </a:solidFill>
                <a:latin typeface="HelveticaNeueLT Pro 65 Md" panose="020B0604020202020204" pitchFamily="34" charset="77"/>
                <a:cs typeface="HelveticaNeueLTPro-Blk"/>
              </a:rPr>
              <a:t>Please note that the white and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grey copy is not to be used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for normal text elements.</a:t>
            </a:r>
            <a:endParaRPr sz="700" b="0" i="0">
              <a:solidFill>
                <a:schemeClr val="bg1"/>
              </a:solidFill>
              <a:latin typeface="HelveticaNeueLT Pro 65 Md" panose="020B0604020202020204" pitchFamily="34" charset="77"/>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108  </a:t>
            </a:r>
            <a:r>
              <a:rPr sz="806" b="1" spc="4">
                <a:solidFill>
                  <a:srgbClr val="454546"/>
                </a:solidFill>
                <a:latin typeface="HelveticaNeueLTPro-Blk"/>
                <a:cs typeface="HelveticaNeueLTPro-Blk"/>
              </a:rPr>
              <a:t>C:0 </a:t>
            </a:r>
            <a:r>
              <a:rPr sz="806" b="1" spc="8">
                <a:solidFill>
                  <a:srgbClr val="454546"/>
                </a:solidFill>
                <a:latin typeface="HelveticaNeueLTPro-Blk"/>
                <a:cs typeface="HelveticaNeueLTPro-Blk"/>
              </a:rPr>
              <a:t>M:0 </a:t>
            </a:r>
            <a:r>
              <a:rPr sz="806" b="1" spc="-20">
                <a:solidFill>
                  <a:srgbClr val="454546"/>
                </a:solidFill>
                <a:latin typeface="HelveticaNeueLTPro-Blk"/>
                <a:cs typeface="HelveticaNeueLTPro-Blk"/>
              </a:rPr>
              <a:t>Y:100</a:t>
            </a:r>
            <a:r>
              <a:rPr sz="806" b="1" spc="-69">
                <a:solidFill>
                  <a:srgbClr val="454546"/>
                </a:solidFill>
                <a:latin typeface="HelveticaNeueLTPro-Blk"/>
                <a:cs typeface="HelveticaNeueLTPro-Blk"/>
              </a:rPr>
              <a:t> </a:t>
            </a:r>
            <a:r>
              <a:rPr sz="806" b="1" spc="4">
                <a:solidFill>
                  <a:srgbClr val="454546"/>
                </a:solidFill>
                <a:latin typeface="HelveticaNeueLTPro-Blk"/>
                <a:cs typeface="HelveticaNeueLTPro-Blk"/>
              </a:rPr>
              <a:t>K:0  </a:t>
            </a:r>
            <a:r>
              <a:rPr sz="806" b="1" spc="8">
                <a:solidFill>
                  <a:srgbClr val="454546"/>
                </a:solidFill>
                <a:latin typeface="HelveticaNeueLTPro-Blk"/>
                <a:cs typeface="HelveticaNeueLTPro-Blk"/>
              </a:rPr>
              <a:t>R:255 </a:t>
            </a:r>
            <a:r>
              <a:rPr sz="806" b="1" spc="4">
                <a:solidFill>
                  <a:srgbClr val="454546"/>
                </a:solidFill>
                <a:latin typeface="HelveticaNeueLTPro-Blk"/>
                <a:cs typeface="HelveticaNeueLTPro-Blk"/>
              </a:rPr>
              <a:t>G:230</a:t>
            </a:r>
            <a:r>
              <a:rPr sz="806" b="1" spc="-40">
                <a:solidFill>
                  <a:srgbClr val="454546"/>
                </a:solidFill>
                <a:latin typeface="HelveticaNeueLTPro-Blk"/>
                <a:cs typeface="HelveticaNeueLTPro-Blk"/>
              </a:rPr>
              <a:t> </a:t>
            </a:r>
            <a:r>
              <a:rPr sz="806" b="1" spc="8">
                <a:solidFill>
                  <a:srgbClr val="454546"/>
                </a:solidFill>
                <a:latin typeface="HelveticaNeueLTPro-Blk"/>
                <a:cs typeface="HelveticaNeueLTPro-Blk"/>
              </a:rPr>
              <a:t>B:0</a:t>
            </a:r>
            <a:endParaRPr sz="806">
              <a:solidFill>
                <a:srgbClr val="454546"/>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a:solidFill>
                  <a:srgbClr val="D43900"/>
                </a:solidFill>
                <a:latin typeface="HelveticaNeueLTPro-Hv"/>
                <a:cs typeface="HelveticaNeueLTPro-Hv"/>
              </a:rPr>
              <a:t>Primary</a:t>
            </a:r>
            <a:endParaRPr sz="968">
              <a:solidFill>
                <a:srgbClr val="D43900"/>
              </a:solidFill>
              <a:latin typeface="HelveticaNeueLTPro-Hv"/>
              <a:cs typeface="HelveticaNeueLTPro-Hv"/>
            </a:endParaRPr>
          </a:p>
          <a:p>
            <a:pPr marL="10241" marR="4097" defTabSz="737372">
              <a:lnSpc>
                <a:spcPct val="125000"/>
              </a:lnSpc>
              <a:spcAft>
                <a:spcPts val="484"/>
              </a:spcAft>
            </a:pPr>
            <a:r>
              <a:rPr sz="806" b="0" i="0" spc="-4">
                <a:solidFill>
                  <a:srgbClr val="454546"/>
                </a:solidFill>
                <a:latin typeface="HelveticaNeueLT Pro 55 Roman" panose="020B0604020202020204" pitchFamily="34" charset="77"/>
                <a:cs typeface="HelveticaNeueLTPro-Roman"/>
              </a:rPr>
              <a:t>This </a:t>
            </a:r>
            <a:r>
              <a:rPr sz="806" b="0" i="0" spc="-8">
                <a:solidFill>
                  <a:srgbClr val="454546"/>
                </a:solidFill>
                <a:latin typeface="HelveticaNeueLT Pro 55 Roman" panose="020B0604020202020204" pitchFamily="34" charset="77"/>
                <a:cs typeface="HelveticaNeueLTPro-Roman"/>
              </a:rPr>
              <a:t>palette </a:t>
            </a:r>
            <a:r>
              <a:rPr sz="806" b="0" i="0" spc="-4">
                <a:solidFill>
                  <a:srgbClr val="454546"/>
                </a:solidFill>
                <a:latin typeface="HelveticaNeueLT Pro 55 Roman" panose="020B0604020202020204" pitchFamily="34" charset="77"/>
                <a:cs typeface="HelveticaNeueLTPro-Roman"/>
              </a:rPr>
              <a:t>consists </a:t>
            </a:r>
            <a:r>
              <a:rPr sz="806" b="0" i="0" spc="-8">
                <a:solidFill>
                  <a:srgbClr val="454546"/>
                </a:solidFill>
                <a:latin typeface="HelveticaNeueLT Pro 55 Roman" panose="020B0604020202020204" pitchFamily="34" charset="77"/>
                <a:cs typeface="HelveticaNeueLTPro-Roman"/>
              </a:rPr>
              <a:t>of </a:t>
            </a:r>
            <a:r>
              <a:rPr sz="806" b="0" i="0" spc="-12">
                <a:solidFill>
                  <a:srgbClr val="454546"/>
                </a:solidFill>
                <a:latin typeface="HelveticaNeueLT Pro 55 Roman" panose="020B0604020202020204" pitchFamily="34" charset="77"/>
                <a:cs typeface="HelveticaNeueLTPro-Roman"/>
              </a:rPr>
              <a:t>yellows </a:t>
            </a:r>
            <a:r>
              <a:rPr sz="806" b="0" i="0" spc="-4">
                <a:solidFill>
                  <a:srgbClr val="454546"/>
                </a:solidFill>
                <a:latin typeface="HelveticaNeueLT Pro 55 Roman" panose="020B0604020202020204" pitchFamily="34" charset="77"/>
                <a:cs typeface="HelveticaNeueLTPro-Roman"/>
              </a:rPr>
              <a:t>and oranges, which </a:t>
            </a:r>
            <a:r>
              <a:rPr sz="806" b="0" i="0" spc="-12">
                <a:solidFill>
                  <a:srgbClr val="454546"/>
                </a:solidFill>
                <a:latin typeface="HelveticaNeueLT Pro 55 Roman" panose="020B0604020202020204" pitchFamily="34" charset="77"/>
                <a:cs typeface="HelveticaNeueLTPro-Roman"/>
              </a:rPr>
              <a:t>radiate </a:t>
            </a:r>
            <a:r>
              <a:rPr sz="806" b="0" i="0" spc="-8">
                <a:solidFill>
                  <a:srgbClr val="454546"/>
                </a:solidFill>
                <a:latin typeface="HelveticaNeueLT Pro 55 Roman" panose="020B0604020202020204" pitchFamily="34" charset="77"/>
                <a:cs typeface="HelveticaNeueLTPro-Roman"/>
              </a:rPr>
              <a:t>ambition, </a:t>
            </a:r>
            <a:r>
              <a:rPr sz="806" b="0" i="0" spc="-12">
                <a:solidFill>
                  <a:srgbClr val="454546"/>
                </a:solidFill>
                <a:latin typeface="HelveticaNeueLT Pro 55 Roman" panose="020B0604020202020204" pitchFamily="34" charset="77"/>
                <a:cs typeface="HelveticaNeueLTPro-Roman"/>
              </a:rPr>
              <a:t>energy, </a:t>
            </a:r>
            <a:r>
              <a:rPr sz="806" b="0" i="0" spc="-8">
                <a:solidFill>
                  <a:srgbClr val="454546"/>
                </a:solidFill>
                <a:latin typeface="HelveticaNeueLT Pro 55 Roman" panose="020B0604020202020204" pitchFamily="34" charset="77"/>
                <a:cs typeface="HelveticaNeueLTPro-Roman"/>
              </a:rPr>
              <a:t>warmth, </a:t>
            </a:r>
            <a:r>
              <a:rPr sz="806" b="0" i="0" spc="-4">
                <a:solidFill>
                  <a:srgbClr val="454546"/>
                </a:solidFill>
                <a:latin typeface="HelveticaNeueLT Pro 55 Roman" panose="020B0604020202020204" pitchFamily="34" charset="77"/>
                <a:cs typeface="HelveticaNeueLTPro-Roman"/>
              </a:rPr>
              <a:t>passion and </a:t>
            </a:r>
            <a:r>
              <a:rPr sz="806" b="0" i="0" spc="-12">
                <a:solidFill>
                  <a:srgbClr val="454546"/>
                </a:solidFill>
                <a:latin typeface="HelveticaNeueLT Pro 55 Roman" panose="020B0604020202020204" pitchFamily="34" charset="77"/>
                <a:cs typeface="HelveticaNeueLTPro-Roman"/>
              </a:rPr>
              <a:t>originality. </a:t>
            </a:r>
            <a:br>
              <a:rPr lang="en-GB" sz="806" b="0" i="0" spc="-12">
                <a:solidFill>
                  <a:srgbClr val="454546"/>
                </a:solidFill>
                <a:latin typeface="HelveticaNeueLT Pro 55 Roman" panose="020B0604020202020204" pitchFamily="34" charset="77"/>
                <a:cs typeface="HelveticaNeueLTPro-Roman"/>
              </a:rPr>
            </a:br>
            <a:r>
              <a:rPr sz="806" b="0" i="0" spc="-32">
                <a:solidFill>
                  <a:srgbClr val="454546"/>
                </a:solidFill>
                <a:latin typeface="HelveticaNeueLT Pro 55 Roman" panose="020B0604020202020204" pitchFamily="34" charset="77"/>
                <a:cs typeface="HelveticaNeueLTPro-Roman"/>
              </a:rPr>
              <a:t>You </a:t>
            </a:r>
            <a:r>
              <a:rPr sz="806" b="0" i="0">
                <a:solidFill>
                  <a:srgbClr val="454546"/>
                </a:solidFill>
                <a:latin typeface="HelveticaNeueLT Pro 55 Roman" panose="020B0604020202020204" pitchFamily="34" charset="77"/>
                <a:cs typeface="HelveticaNeueLTPro-Roman"/>
              </a:rPr>
              <a:t>can </a:t>
            </a:r>
            <a:r>
              <a:rPr sz="806" b="0" i="0" spc="-4">
                <a:solidFill>
                  <a:srgbClr val="454546"/>
                </a:solidFill>
                <a:latin typeface="HelveticaNeueLT Pro 55 Roman" panose="020B0604020202020204" pitchFamily="34" charset="77"/>
                <a:cs typeface="HelveticaNeueLTPro-Roman"/>
              </a:rPr>
              <a:t>use </a:t>
            </a:r>
            <a:r>
              <a:rPr sz="806" b="0" i="0">
                <a:solidFill>
                  <a:srgbClr val="454546"/>
                </a:solidFill>
                <a:latin typeface="HelveticaNeueLT Pro 55 Roman" panose="020B0604020202020204" pitchFamily="34" charset="77"/>
                <a:cs typeface="HelveticaNeueLTPro-Roman"/>
              </a:rPr>
              <a:t>a </a:t>
            </a:r>
            <a:r>
              <a:rPr sz="806" b="0" i="0" spc="-8">
                <a:solidFill>
                  <a:srgbClr val="454546"/>
                </a:solidFill>
                <a:latin typeface="HelveticaNeueLT Pro 55 Roman" panose="020B0604020202020204" pitchFamily="34" charset="77"/>
                <a:cs typeface="HelveticaNeueLTPro-Roman"/>
              </a:rPr>
              <a:t>gradient of </a:t>
            </a:r>
            <a:r>
              <a:rPr sz="806" b="0" i="0" spc="-4">
                <a:solidFill>
                  <a:srgbClr val="454546"/>
                </a:solidFill>
                <a:latin typeface="HelveticaNeueLT Pro 55 Roman" panose="020B0604020202020204" pitchFamily="34" charset="77"/>
                <a:cs typeface="HelveticaNeueLTPro-Roman"/>
              </a:rPr>
              <a:t>these colours </a:t>
            </a:r>
            <a:r>
              <a:rPr sz="806" b="0" i="0">
                <a:solidFill>
                  <a:srgbClr val="454546"/>
                </a:solidFill>
                <a:latin typeface="HelveticaNeueLT Pro 55 Roman" panose="020B0604020202020204" pitchFamily="34" charset="77"/>
                <a:cs typeface="HelveticaNeueLTPro-Roman"/>
              </a:rPr>
              <a:t>as a</a:t>
            </a:r>
            <a:r>
              <a:rPr sz="806" b="0" i="0" spc="20">
                <a:solidFill>
                  <a:srgbClr val="454546"/>
                </a:solidFill>
                <a:latin typeface="HelveticaNeueLT Pro 55 Roman" panose="020B0604020202020204" pitchFamily="34" charset="77"/>
                <a:cs typeface="HelveticaNeueLTPro-Roman"/>
              </a:rPr>
              <a:t> </a:t>
            </a:r>
            <a:r>
              <a:rPr sz="806" b="0" i="0" spc="-8">
                <a:solidFill>
                  <a:srgbClr val="454546"/>
                </a:solidFill>
                <a:latin typeface="HelveticaNeueLT Pro 55 Roman" panose="020B0604020202020204" pitchFamily="34" charset="77"/>
                <a:cs typeface="HelveticaNeueLTPro-Roman"/>
              </a:rPr>
              <a:t>background.</a:t>
            </a:r>
            <a:endParaRPr lang="en-GB" sz="806" b="0" i="0" spc="-8">
              <a:solidFill>
                <a:srgbClr val="454546"/>
              </a:solidFill>
              <a:latin typeface="HelveticaNeueLT Pro 55 Roman" panose="020B0604020202020204" pitchFamily="34" charset="77"/>
              <a:cs typeface="HelveticaNeueLTPro-Roman"/>
            </a:endParaRPr>
          </a:p>
          <a:p>
            <a:pPr marL="10241" defTabSz="737372"/>
            <a:r>
              <a:rPr lang="en-GB" sz="968" b="1">
                <a:solidFill>
                  <a:srgbClr val="D43900"/>
                </a:solidFill>
                <a:latin typeface="HelveticaNeueLTPro-Hv"/>
                <a:cs typeface="HelveticaNeueLTPro-Hv"/>
              </a:rPr>
              <a:t>Complementary</a:t>
            </a:r>
            <a:endParaRPr lang="en-GB" sz="968">
              <a:solidFill>
                <a:srgbClr val="D43900"/>
              </a:solidFill>
              <a:latin typeface="HelveticaNeueLTPro-Hv"/>
              <a:cs typeface="HelveticaNeueLTPro-Hv"/>
            </a:endParaRPr>
          </a:p>
          <a:p>
            <a:pPr marL="10241" marR="4097" defTabSz="737372">
              <a:lnSpc>
                <a:spcPct val="125000"/>
              </a:lnSpc>
              <a:spcAft>
                <a:spcPts val="484"/>
              </a:spcAft>
            </a:pPr>
            <a:r>
              <a:rPr lang="en-GB" sz="806" spc="-8">
                <a:solidFill>
                  <a:srgbClr val="454546"/>
                </a:solidFill>
                <a:latin typeface="HelveticaNeueLTPro-Roman"/>
                <a:cs typeface="HelveticaNeueLTPro-Roman"/>
              </a:rPr>
              <a:t>Consisting of </a:t>
            </a:r>
            <a:r>
              <a:rPr lang="en-GB" sz="806">
                <a:solidFill>
                  <a:srgbClr val="454546"/>
                </a:solidFill>
                <a:latin typeface="HelveticaNeueLTPro-Roman"/>
                <a:cs typeface="HelveticaNeueLTPro-Roman"/>
              </a:rPr>
              <a:t>a secondary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tertiary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This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is  designed </a:t>
            </a:r>
            <a:r>
              <a:rPr lang="en-GB" sz="806" spc="-12">
                <a:solidFill>
                  <a:srgbClr val="454546"/>
                </a:solidFill>
                <a:latin typeface="HelveticaNeueLTPro-Roman"/>
                <a:cs typeface="HelveticaNeueLTPro-Roman"/>
              </a:rPr>
              <a:t>to </a:t>
            </a:r>
            <a:r>
              <a:rPr lang="en-GB" sz="806">
                <a:solidFill>
                  <a:srgbClr val="454546"/>
                </a:solidFill>
                <a:latin typeface="HelveticaNeueLTPro-Roman"/>
                <a:cs typeface="HelveticaNeueLTPro-Roman"/>
              </a:rPr>
              <a:t>support </a:t>
            </a:r>
            <a:r>
              <a:rPr lang="en-GB" sz="806" spc="-8">
                <a:solidFill>
                  <a:srgbClr val="454546"/>
                </a:solidFill>
                <a:latin typeface="HelveticaNeueLTPro-Roman"/>
                <a:cs typeface="HelveticaNeueLTPro-Roman"/>
              </a:rPr>
              <a:t>the </a:t>
            </a:r>
            <a:r>
              <a:rPr lang="en-GB" sz="806">
                <a:solidFill>
                  <a:srgbClr val="454546"/>
                </a:solidFill>
                <a:latin typeface="HelveticaNeueLTPro-Roman"/>
                <a:cs typeface="HelveticaNeueLTPro-Roman"/>
              </a:rPr>
              <a:t>primary </a:t>
            </a:r>
            <a:r>
              <a:rPr lang="en-GB" sz="806" spc="-4">
                <a:solidFill>
                  <a:srgbClr val="454546"/>
                </a:solidFill>
                <a:latin typeface="HelveticaNeueLTPro-Roman"/>
                <a:cs typeface="HelveticaNeueLTPro-Roman"/>
              </a:rPr>
              <a:t>colours. Ideal if </a:t>
            </a:r>
            <a:r>
              <a:rPr lang="en-GB" sz="806" spc="-8">
                <a:solidFill>
                  <a:srgbClr val="454546"/>
                </a:solidFill>
                <a:latin typeface="HelveticaNeueLTPro-Roman"/>
                <a:cs typeface="HelveticaNeueLTPro-Roman"/>
              </a:rPr>
              <a:t>communication </a:t>
            </a:r>
            <a:r>
              <a:rPr lang="en-GB" sz="806">
                <a:solidFill>
                  <a:srgbClr val="454546"/>
                </a:solidFill>
                <a:latin typeface="HelveticaNeueLTPro-Roman"/>
                <a:cs typeface="HelveticaNeueLTPro-Roman"/>
              </a:rPr>
              <a:t>needs further </a:t>
            </a:r>
            <a:r>
              <a:rPr lang="en-GB" sz="806" spc="-4">
                <a:solidFill>
                  <a:srgbClr val="454546"/>
                </a:solidFill>
                <a:latin typeface="HelveticaNeueLTPro-Roman"/>
                <a:cs typeface="HelveticaNeueLTPro-Roman"/>
              </a:rPr>
              <a:t>stand out. </a:t>
            </a:r>
            <a:r>
              <a:rPr lang="en-GB" sz="806">
                <a:solidFill>
                  <a:srgbClr val="454546"/>
                </a:solidFill>
                <a:latin typeface="HelveticaNeueLTPro-Roman"/>
                <a:cs typeface="HelveticaNeueLTPro-Roman"/>
              </a:rPr>
              <a:t>These </a:t>
            </a:r>
            <a:r>
              <a:rPr lang="en-GB" sz="806" spc="-4">
                <a:solidFill>
                  <a:srgbClr val="454546"/>
                </a:solidFill>
                <a:latin typeface="HelveticaNeueLTPro-Roman"/>
                <a:cs typeface="HelveticaNeueLTPro-Roman"/>
              </a:rPr>
              <a:t>colours are also designed </a:t>
            </a:r>
            <a:r>
              <a:rPr lang="en-GB" sz="806" spc="-8">
                <a:solidFill>
                  <a:srgbClr val="454546"/>
                </a:solidFill>
                <a:latin typeface="HelveticaNeueLTPro-Roman"/>
                <a:cs typeface="HelveticaNeueLTPro-Roman"/>
              </a:rPr>
              <a:t>with </a:t>
            </a:r>
            <a:r>
              <a:rPr lang="en-GB" sz="806">
                <a:solidFill>
                  <a:srgbClr val="454546"/>
                </a:solidFill>
                <a:latin typeface="HelveticaNeueLTPro-Roman"/>
                <a:cs typeface="HelveticaNeueLTPro-Roman"/>
              </a:rPr>
              <a:t>charts </a:t>
            </a:r>
            <a:r>
              <a:rPr lang="en-GB" sz="806" spc="-4">
                <a:solidFill>
                  <a:srgbClr val="454546"/>
                </a:solidFill>
                <a:latin typeface="HelveticaNeueLTPro-Roman"/>
                <a:cs typeface="HelveticaNeueLTPro-Roman"/>
              </a:rPr>
              <a:t>and colour </a:t>
            </a:r>
            <a:r>
              <a:rPr lang="en-GB" sz="806" spc="-8">
                <a:solidFill>
                  <a:srgbClr val="454546"/>
                </a:solidFill>
                <a:latin typeface="HelveticaNeueLTPro-Roman"/>
                <a:cs typeface="HelveticaNeueLTPro-Roman"/>
              </a:rPr>
              <a:t>coordinating </a:t>
            </a:r>
            <a:r>
              <a:rPr lang="en-GB" sz="806" spc="-4">
                <a:solidFill>
                  <a:srgbClr val="454546"/>
                </a:solidFill>
                <a:latin typeface="HelveticaNeueLTPro-Roman"/>
                <a:cs typeface="HelveticaNeueLTPro-Roman"/>
              </a:rPr>
              <a:t>in</a:t>
            </a:r>
            <a:r>
              <a:rPr lang="en-GB" sz="806" spc="8">
                <a:solidFill>
                  <a:srgbClr val="454546"/>
                </a:solidFill>
                <a:latin typeface="HelveticaNeueLTPro-Roman"/>
                <a:cs typeface="HelveticaNeueLTPro-Roman"/>
              </a:rPr>
              <a:t> </a:t>
            </a:r>
            <a:r>
              <a:rPr lang="en-GB" sz="806" spc="-8">
                <a:solidFill>
                  <a:srgbClr val="454546"/>
                </a:solidFill>
                <a:latin typeface="HelveticaNeueLTPro-Roman"/>
                <a:cs typeface="HelveticaNeueLTPro-Roman"/>
              </a:rPr>
              <a:t>mind.</a:t>
            </a:r>
          </a:p>
          <a:p>
            <a:pPr marL="10241" defTabSz="737372">
              <a:spcBef>
                <a:spcPts val="81"/>
              </a:spcBef>
            </a:pPr>
            <a:r>
              <a:rPr lang="en-GB" sz="968" b="1" spc="-4">
                <a:solidFill>
                  <a:srgbClr val="D43900"/>
                </a:solidFill>
                <a:latin typeface="HelveticaNeueLTPro-Hv"/>
                <a:cs typeface="HelveticaNeueLTPro-Hv"/>
              </a:rPr>
              <a:t>Note</a:t>
            </a:r>
            <a:endParaRPr lang="en-GB" sz="968">
              <a:solidFill>
                <a:srgbClr val="D43900"/>
              </a:solidFill>
              <a:latin typeface="HelveticaNeueLTPro-Hv"/>
              <a:cs typeface="HelveticaNeueLTPro-Hv"/>
            </a:endParaRPr>
          </a:p>
          <a:p>
            <a:pPr marL="10241" marR="4097" defTabSz="737372">
              <a:lnSpc>
                <a:spcPct val="125000"/>
              </a:lnSpc>
            </a:pPr>
            <a:r>
              <a:rPr lang="en-GB" sz="806" spc="-4">
                <a:solidFill>
                  <a:srgbClr val="454546"/>
                </a:solidFill>
                <a:latin typeface="HelveticaNeueLTPro-Roman"/>
                <a:cs typeface="HelveticaNeueLTPro-Roman"/>
              </a:rPr>
              <a:t>When using </a:t>
            </a:r>
            <a:r>
              <a:rPr lang="en-GB" sz="806" spc="-8">
                <a:solidFill>
                  <a:srgbClr val="454546"/>
                </a:solidFill>
                <a:latin typeface="HelveticaNeueLTPro-Roman"/>
                <a:cs typeface="HelveticaNeueLTPro-Roman"/>
              </a:rPr>
              <a:t>the </a:t>
            </a:r>
            <a:r>
              <a:rPr lang="en-GB" sz="806" spc="-4">
                <a:solidFill>
                  <a:srgbClr val="454546"/>
                </a:solidFill>
                <a:latin typeface="HelveticaNeueLTPro-Roman"/>
                <a:cs typeface="HelveticaNeueLTPro-Roman"/>
              </a:rPr>
              <a:t>colour </a:t>
            </a:r>
            <a:r>
              <a:rPr lang="en-GB" sz="806" spc="-8">
                <a:solidFill>
                  <a:srgbClr val="454546"/>
                </a:solidFill>
                <a:latin typeface="HelveticaNeueLTPro-Roman"/>
                <a:cs typeface="HelveticaNeueLTPro-Roman"/>
              </a:rPr>
              <a:t>palette, refer </a:t>
            </a:r>
            <a:r>
              <a:rPr lang="en-GB" sz="806" spc="-12">
                <a:solidFill>
                  <a:srgbClr val="454546"/>
                </a:solidFill>
                <a:latin typeface="HelveticaNeueLTPro-Roman"/>
                <a:cs typeface="HelveticaNeueLTPro-Roman"/>
              </a:rPr>
              <a:t>to </a:t>
            </a:r>
            <a:r>
              <a:rPr lang="en-GB" sz="806" spc="-8">
                <a:solidFill>
                  <a:srgbClr val="454546"/>
                </a:solidFill>
                <a:latin typeface="HelveticaNeueLTPro-Roman"/>
                <a:cs typeface="HelveticaNeueLTPro-Roman"/>
              </a:rPr>
              <a:t>the templates provided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be </a:t>
            </a:r>
            <a:r>
              <a:rPr lang="en-GB" sz="806" spc="-8">
                <a:solidFill>
                  <a:srgbClr val="454546"/>
                </a:solidFill>
                <a:latin typeface="HelveticaNeueLTPro-Roman"/>
                <a:cs typeface="HelveticaNeueLTPro-Roman"/>
              </a:rPr>
              <a:t>mindful of </a:t>
            </a:r>
            <a:r>
              <a:rPr lang="en-GB" sz="806" spc="-4">
                <a:solidFill>
                  <a:srgbClr val="454546"/>
                </a:solidFill>
                <a:latin typeface="HelveticaNeueLTPro-Roman"/>
                <a:cs typeface="HelveticaNeueLTPro-Roman"/>
              </a:rPr>
              <a:t>using </a:t>
            </a:r>
            <a:r>
              <a:rPr lang="en-GB" sz="806" spc="-8">
                <a:solidFill>
                  <a:srgbClr val="454546"/>
                </a:solidFill>
                <a:latin typeface="HelveticaNeueLTPro-Roman"/>
                <a:cs typeface="HelveticaNeueLTPro-Roman"/>
              </a:rPr>
              <a:t>too many </a:t>
            </a:r>
            <a:r>
              <a:rPr lang="en-GB" sz="806" spc="-4">
                <a:solidFill>
                  <a:srgbClr val="454546"/>
                </a:solidFill>
                <a:latin typeface="HelveticaNeueLTPro-Roman"/>
                <a:cs typeface="HelveticaNeueLTPro-Roman"/>
              </a:rPr>
              <a:t>colours on one </a:t>
            </a:r>
            <a:br>
              <a:rPr lang="en-GB" sz="806" spc="-4">
                <a:solidFill>
                  <a:srgbClr val="454546"/>
                </a:solidFill>
                <a:latin typeface="HelveticaNeueLTPro-Roman"/>
                <a:cs typeface="HelveticaNeueLTPro-Roman"/>
              </a:rPr>
            </a:br>
            <a:r>
              <a:rPr lang="en-GB" sz="806" spc="-4">
                <a:solidFill>
                  <a:srgbClr val="454546"/>
                </a:solidFill>
                <a:latin typeface="HelveticaNeueLTPro-Roman"/>
                <a:cs typeface="HelveticaNeueLTPro-Roman"/>
              </a:rPr>
              <a:t>piece </a:t>
            </a:r>
            <a:r>
              <a:rPr lang="en-GB" sz="806" spc="-8">
                <a:solidFill>
                  <a:srgbClr val="454546"/>
                </a:solidFill>
                <a:latin typeface="HelveticaNeueLTPro-Roman"/>
                <a:cs typeface="HelveticaNeueLTPro-Roman"/>
              </a:rPr>
              <a:t>of communication. </a:t>
            </a:r>
            <a:r>
              <a:rPr lang="en-GB" sz="806" spc="-12">
                <a:solidFill>
                  <a:srgbClr val="454546"/>
                </a:solidFill>
                <a:latin typeface="HelveticaNeueLTPro-Roman"/>
                <a:cs typeface="HelveticaNeueLTPro-Roman"/>
              </a:rPr>
              <a:t>Make </a:t>
            </a:r>
            <a:r>
              <a:rPr lang="en-GB" sz="806" spc="-4">
                <a:solidFill>
                  <a:srgbClr val="454546"/>
                </a:solidFill>
                <a:latin typeface="HelveticaNeueLTPro-Roman"/>
                <a:cs typeface="HelveticaNeueLTPro-Roman"/>
              </a:rPr>
              <a:t>sure </a:t>
            </a:r>
            <a:r>
              <a:rPr lang="en-GB" sz="806" spc="-8">
                <a:solidFill>
                  <a:srgbClr val="454546"/>
                </a:solidFill>
                <a:latin typeface="HelveticaNeueLTPro-Roman"/>
                <a:cs typeface="HelveticaNeueLTPro-Roman"/>
              </a:rPr>
              <a:t>the copy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imagery </a:t>
            </a:r>
            <a:r>
              <a:rPr lang="en-GB" sz="806" spc="-4">
                <a:solidFill>
                  <a:srgbClr val="454546"/>
                </a:solidFill>
                <a:latin typeface="HelveticaNeueLTPro-Roman"/>
                <a:cs typeface="HelveticaNeueLTPro-Roman"/>
              </a:rPr>
              <a:t>are </a:t>
            </a:r>
            <a:r>
              <a:rPr lang="en-GB" sz="806" spc="-8">
                <a:solidFill>
                  <a:srgbClr val="454546"/>
                </a:solidFill>
                <a:latin typeface="HelveticaNeueLTPro-Roman"/>
                <a:cs typeface="HelveticaNeueLTPro-Roman"/>
              </a:rPr>
              <a:t>legible </a:t>
            </a:r>
            <a:r>
              <a:rPr lang="en-GB" sz="806" spc="-4">
                <a:solidFill>
                  <a:srgbClr val="454546"/>
                </a:solidFill>
                <a:latin typeface="HelveticaNeueLTPro-Roman"/>
                <a:cs typeface="HelveticaNeueLTPro-Roman"/>
              </a:rPr>
              <a:t>and </a:t>
            </a:r>
            <a:r>
              <a:rPr lang="en-GB" sz="806" spc="-8">
                <a:solidFill>
                  <a:srgbClr val="454546"/>
                </a:solidFill>
                <a:latin typeface="HelveticaNeueLTPro-Roman"/>
                <a:cs typeface="HelveticaNeueLTPro-Roman"/>
              </a:rPr>
              <a:t>that </a:t>
            </a:r>
            <a:r>
              <a:rPr lang="en-GB" sz="806" spc="-4">
                <a:solidFill>
                  <a:srgbClr val="454546"/>
                </a:solidFill>
                <a:latin typeface="HelveticaNeueLTPro-Roman"/>
                <a:cs typeface="HelveticaNeueLTPro-Roman"/>
              </a:rPr>
              <a:t>colours are used</a:t>
            </a:r>
            <a:r>
              <a:rPr lang="en-GB" sz="806" spc="16">
                <a:solidFill>
                  <a:srgbClr val="454546"/>
                </a:solidFill>
                <a:latin typeface="HelveticaNeueLTPro-Roman"/>
                <a:cs typeface="HelveticaNeueLTPro-Roman"/>
              </a:rPr>
              <a:t> </a:t>
            </a:r>
            <a:r>
              <a:rPr lang="en-GB" sz="806" spc="-12">
                <a:solidFill>
                  <a:srgbClr val="454546"/>
                </a:solidFill>
                <a:latin typeface="HelveticaNeueLTPro-Roman"/>
                <a:cs typeface="HelveticaNeueLTPro-Roman"/>
              </a:rPr>
              <a:t>sparingly.</a:t>
            </a:r>
            <a:endParaRPr lang="en-GB" sz="806">
              <a:solidFill>
                <a:srgbClr val="454546"/>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500">
                <a:solidFill>
                  <a:srgbClr val="D43900"/>
                </a:solidFill>
                <a:latin typeface="HelveticaNeueLT Pro 55 Roman" panose="020B0604020202020204" pitchFamily="34" charset="77"/>
              </a:rPr>
              <a:t>Title Slide Header</a:t>
            </a:r>
          </a:p>
          <a:p>
            <a:pPr defTabSz="737354"/>
            <a:r>
              <a:rPr lang="en-US" sz="900">
                <a:solidFill>
                  <a:srgbClr val="454546"/>
                </a:solidFill>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Lorem ipsum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dolor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sit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amet</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consectetuer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adipiscing</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urna</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US" sz="900">
                <a:solidFill>
                  <a:srgbClr val="454546"/>
                </a:solidFill>
                <a:latin typeface="HelveticaNeueLT Pro 55 Roman" panose="020B0604020202020204" pitchFamily="34" charset="77"/>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defTabSz="737354">
              <a:spcBef>
                <a:spcPts val="806"/>
              </a:spcBef>
              <a:defRPr/>
            </a:pPr>
            <a:r>
              <a:rPr lang="en-GB" sz="1400" b="1" i="0">
                <a:solidFill>
                  <a:srgbClr val="D43900"/>
                </a:solidFill>
                <a:latin typeface="HelveticaNeueLT Pro 55 Roman" panose="020B0604020202020204" pitchFamily="34" charset="77"/>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1200" b="1" i="0">
                <a:solidFill>
                  <a:srgbClr val="D43900"/>
                </a:solidFill>
                <a:latin typeface="HelveticaNeueLT Pro 55 Roman" panose="020B0604020202020204" pitchFamily="34" charset="77"/>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1" i="0">
                <a:solidFill>
                  <a:srgbClr val="454546"/>
                </a:solidFill>
                <a:latin typeface="HelveticaNeueLT Pro 55 Roman" panose="020B0604020202020204" pitchFamily="34" charset="77"/>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0" i="0">
                <a:solidFill>
                  <a:srgbClr val="454546"/>
                </a:solidFill>
                <a:latin typeface="HelveticaNeueLT Pro 55 Roman" panose="020B0604020202020204" pitchFamily="34" charset="77"/>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defTabSz="737354">
              <a:spcBef>
                <a:spcPts val="806"/>
              </a:spcBef>
              <a:defRPr/>
            </a:pPr>
            <a:endParaRPr lang="en-GB" sz="1400" b="1" i="0">
              <a:solidFill>
                <a:srgbClr val="D43900"/>
              </a:solidFill>
              <a:latin typeface="HelveticaNeueLT Pro 55 Roman" panose="020B0604020202020204" pitchFamily="34" charset="77"/>
            </a:endParaRPr>
          </a:p>
          <a:p>
            <a:pPr defTabSz="737354">
              <a:spcBef>
                <a:spcPts val="806"/>
              </a:spcBef>
              <a:defRPr/>
            </a:pPr>
            <a:endParaRPr lang="en-GB" sz="1290">
              <a:solidFill>
                <a:srgbClr val="000000">
                  <a:lumMod val="65000"/>
                  <a:lumOff val="35000"/>
                </a:srgbClr>
              </a:solidFill>
              <a:latin typeface="HelveticaNeueLT Pro 55 Roman" panose="020B0604020202020204" pitchFamily="34" charset="77"/>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b="0" i="0">
                <a:solidFill>
                  <a:srgbClr val="454546"/>
                </a:solidFill>
                <a:latin typeface="HelveticaNeueLT Pro 65 Md" panose="020B0604020202020204" pitchFamily="34" charset="77"/>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000">
                <a:solidFill>
                  <a:srgbClr val="D43900"/>
                </a:solidFill>
                <a:latin typeface="HelveticaNeueLT Pro 55 Roman" panose="020B0604020202020204" pitchFamily="34" charset="77"/>
              </a:rPr>
              <a:t>Section Title</a:t>
            </a:r>
          </a:p>
          <a:p>
            <a:pPr defTabSz="737354"/>
            <a:r>
              <a:rPr lang="en-US" sz="900">
                <a:solidFill>
                  <a:srgbClr val="454546"/>
                </a:solidFill>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1800" b="1" i="0">
                <a:solidFill>
                  <a:srgbClr val="D43900"/>
                </a:solidFill>
                <a:latin typeface="HelveticaNeueLT Pro 55 Roman" panose="020B0604020202020204" pitchFamily="34" charset="77"/>
              </a:rPr>
              <a:t>Heading</a:t>
            </a:r>
            <a:r>
              <a:rPr lang="en-GB" sz="2000" b="1" i="0">
                <a:solidFill>
                  <a:srgbClr val="D43900"/>
                </a:solidFill>
                <a:latin typeface="HelveticaNeueLT Pro 55 Roman" panose="020B0604020202020204" pitchFamily="34" charset="77"/>
              </a:rPr>
              <a:t> </a:t>
            </a:r>
          </a:p>
          <a:p>
            <a:pPr defTabSz="737354"/>
            <a:r>
              <a:rPr lang="en-US" sz="900">
                <a:solidFill>
                  <a:srgbClr val="454546"/>
                </a:solidFill>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26364718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2" name="Picture 1">
            <a:extLst>
              <a:ext uri="{FF2B5EF4-FFF2-40B4-BE49-F238E27FC236}">
                <a16:creationId xmlns:a16="http://schemas.microsoft.com/office/drawing/2014/main" id="{98FD9B3C-5013-E839-6CD7-E213FD386C9D}"/>
              </a:ext>
            </a:extLst>
          </p:cNvPr>
          <p:cNvPicPr>
            <a:picLocks noChangeAspect="1"/>
          </p:cNvPicPr>
          <p:nvPr userDrawn="1"/>
        </p:nvPicPr>
        <p:blipFill>
          <a:blip r:embed="rId3"/>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2735E139-7CB9-E460-7730-5B5C225B94B7}"/>
              </a:ext>
            </a:extLst>
          </p:cNvPr>
          <p:cNvPicPr>
            <a:picLocks noChangeAspect="1"/>
          </p:cNvPicPr>
          <p:nvPr userDrawn="1"/>
        </p:nvPicPr>
        <p:blipFill>
          <a:blip r:embed="rId4"/>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E61E6A0E-E54B-2B56-476B-2967D6BAA821}"/>
              </a:ext>
            </a:extLst>
          </p:cNvPr>
          <p:cNvPicPr>
            <a:picLocks noChangeAspect="1"/>
          </p:cNvPicPr>
          <p:nvPr userDrawn="1"/>
        </p:nvPicPr>
        <p:blipFill>
          <a:blip r:embed="rId5"/>
          <a:srcRect/>
          <a:stretch/>
        </p:blipFill>
        <p:spPr>
          <a:xfrm>
            <a:off x="11423087" y="6426740"/>
            <a:ext cx="404054" cy="157424"/>
          </a:xfrm>
          <a:prstGeom prst="rect">
            <a:avLst/>
          </a:prstGeom>
        </p:spPr>
      </p:pic>
    </p:spTree>
    <p:extLst>
      <p:ext uri="{BB962C8B-B14F-4D97-AF65-F5344CB8AC3E}">
        <p14:creationId xmlns:p14="http://schemas.microsoft.com/office/powerpoint/2010/main" val="36317795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US"/>
              <a:t>Click to edit Master text styles</a:t>
            </a:r>
          </a:p>
        </p:txBody>
      </p:sp>
    </p:spTree>
    <p:extLst>
      <p:ext uri="{BB962C8B-B14F-4D97-AF65-F5344CB8AC3E}">
        <p14:creationId xmlns:p14="http://schemas.microsoft.com/office/powerpoint/2010/main" val="9126967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Tree>
    <p:extLst>
      <p:ext uri="{BB962C8B-B14F-4D97-AF65-F5344CB8AC3E}">
        <p14:creationId xmlns:p14="http://schemas.microsoft.com/office/powerpoint/2010/main" val="2878561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7079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03644402"/>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Contents</a:t>
            </a:r>
            <a:endParaRPr lang="en-US"/>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824435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458758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F1679-BC23-A749-A1A2-1A4F9116E33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7" name="Graphic 6">
            <a:extLst>
              <a:ext uri="{FF2B5EF4-FFF2-40B4-BE49-F238E27FC236}">
                <a16:creationId xmlns:a16="http://schemas.microsoft.com/office/drawing/2014/main" id="{C0FE70B6-EEC7-A347-BD89-843E2380954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75589" y="2105855"/>
            <a:ext cx="7243165" cy="3799199"/>
          </a:xfrm>
          <a:prstGeom prst="rect">
            <a:avLst/>
          </a:prstGeom>
        </p:spPr>
      </p:pic>
      <p:pic>
        <p:nvPicPr>
          <p:cNvPr id="2" name="Picture 1">
            <a:extLst>
              <a:ext uri="{FF2B5EF4-FFF2-40B4-BE49-F238E27FC236}">
                <a16:creationId xmlns:a16="http://schemas.microsoft.com/office/drawing/2014/main" id="{A39A2BB4-FA85-19B2-C667-295711B2E8EA}"/>
              </a:ext>
            </a:extLst>
          </p:cNvPr>
          <p:cNvPicPr>
            <a:picLocks noChangeAspect="1"/>
          </p:cNvPicPr>
          <p:nvPr userDrawn="1"/>
        </p:nvPicPr>
        <p:blipFill>
          <a:blip r:embed="rId4"/>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E7E672B8-44CD-5213-AFAB-4608A2C08569}"/>
              </a:ext>
            </a:extLst>
          </p:cNvPr>
          <p:cNvPicPr>
            <a:picLocks noChangeAspect="1"/>
          </p:cNvPicPr>
          <p:nvPr userDrawn="1"/>
        </p:nvPicPr>
        <p:blipFill>
          <a:blip r:embed="rId5"/>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2AACDA85-5142-FA38-C5D9-B13050D5D71E}"/>
              </a:ext>
            </a:extLst>
          </p:cNvPr>
          <p:cNvPicPr>
            <a:picLocks noChangeAspect="1"/>
          </p:cNvPicPr>
          <p:nvPr userDrawn="1"/>
        </p:nvPicPr>
        <p:blipFill>
          <a:blip r:embed="rId6"/>
          <a:srcRect/>
          <a:stretch/>
        </p:blipFill>
        <p:spPr>
          <a:xfrm>
            <a:off x="11423087" y="6426740"/>
            <a:ext cx="404054" cy="157424"/>
          </a:xfrm>
          <a:prstGeom prst="rect">
            <a:avLst/>
          </a:prstGeom>
        </p:spPr>
      </p:pic>
    </p:spTree>
    <p:extLst>
      <p:ext uri="{BB962C8B-B14F-4D97-AF65-F5344CB8AC3E}">
        <p14:creationId xmlns:p14="http://schemas.microsoft.com/office/powerpoint/2010/main" val="3111082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r>
              <a:rPr lang="en-US"/>
              <a:t>Click icon to add picture</a:t>
            </a:r>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a:t>Click icon to add picture</a:t>
            </a:r>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a:t>Click icon to add picture</a:t>
            </a:r>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03044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r>
              <a:rPr lang="en-US"/>
              <a:t>Click icon to add picture</a:t>
            </a:r>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516871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716285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707173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 id="2147483791" r:id="rId18"/>
    <p:sldLayoutId id="2147483792" r:id="rId19"/>
    <p:sldLayoutId id="2147483793" r:id="rId20"/>
    <p:sldLayoutId id="2147483794" r:id="rId21"/>
    <p:sldLayoutId id="2147483795" r:id="rId22"/>
    <p:sldLayoutId id="2147483796" r:id="rId23"/>
    <p:sldLayoutId id="2147483797" r:id="rId24"/>
    <p:sldLayoutId id="2147483798" r:id="rId25"/>
    <p:sldLayoutId id="2147483799" r:id="rId26"/>
    <p:sldLayoutId id="2147483800" r:id="rId27"/>
    <p:sldLayoutId id="2147483801" r:id="rId28"/>
    <p:sldLayoutId id="2147483802" r:id="rId29"/>
    <p:sldLayoutId id="2147483803" r:id="rId30"/>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239D8572-4B80-43C0-A793-A677B76538B7}"/>
              </a:ext>
            </a:extLst>
          </p:cNvPr>
          <p:cNvSpPr txBox="1">
            <a:spLocks/>
          </p:cNvSpPr>
          <p:nvPr/>
        </p:nvSpPr>
        <p:spPr>
          <a:xfrm>
            <a:off x="323550" y="330855"/>
            <a:ext cx="11868450" cy="527136"/>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b="1"/>
              <a:t>GC0155 Clarification of Fault Ride Through Technical Requirements </a:t>
            </a:r>
          </a:p>
        </p:txBody>
      </p:sp>
      <p:sp>
        <p:nvSpPr>
          <p:cNvPr id="5" name="Text Placeholder 4">
            <a:extLst>
              <a:ext uri="{FF2B5EF4-FFF2-40B4-BE49-F238E27FC236}">
                <a16:creationId xmlns:a16="http://schemas.microsoft.com/office/drawing/2014/main" id="{4FBA6ABF-CE97-446E-AFED-BDC24A2E4D0F}"/>
              </a:ext>
            </a:extLst>
          </p:cNvPr>
          <p:cNvSpPr>
            <a:spLocks noGrp="1"/>
          </p:cNvSpPr>
          <p:nvPr>
            <p:ph type="title"/>
          </p:nvPr>
        </p:nvSpPr>
        <p:spPr>
          <a:xfrm>
            <a:off x="323550" y="1418435"/>
            <a:ext cx="9033101" cy="527136"/>
          </a:xfrm>
        </p:spPr>
        <p:txBody>
          <a:bodyPr/>
          <a:lstStyle/>
          <a:p>
            <a:r>
              <a:rPr lang="en-GB" sz="2800" b="1" dirty="0">
                <a:solidFill>
                  <a:srgbClr val="0070C0"/>
                </a:solidFill>
              </a:rPr>
              <a:t>13 March 2024</a:t>
            </a:r>
          </a:p>
          <a:p>
            <a:r>
              <a:rPr lang="en-GB" sz="2000" b="1" dirty="0">
                <a:solidFill>
                  <a:schemeClr val="tx1"/>
                </a:solidFill>
              </a:rPr>
              <a:t>Online Meeting via Teams</a:t>
            </a:r>
          </a:p>
        </p:txBody>
      </p:sp>
    </p:spTree>
    <p:extLst>
      <p:ext uri="{BB962C8B-B14F-4D97-AF65-F5344CB8AC3E}">
        <p14:creationId xmlns:p14="http://schemas.microsoft.com/office/powerpoint/2010/main" val="416681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787385" y="2748542"/>
            <a:ext cx="7079317" cy="1677988"/>
          </a:xfrm>
        </p:spPr>
        <p:txBody>
          <a:bodyPr/>
          <a:lstStyle/>
          <a:p>
            <a:r>
              <a:rPr lang="en-GB" sz="1800" b="1">
                <a:solidFill>
                  <a:srgbClr val="0079C1"/>
                </a:solidFill>
                <a:latin typeface="Arial" panose="020B0604020202020204" pitchFamily="34" charset="0"/>
                <a:cs typeface="Arial" panose="020B0604020202020204" pitchFamily="34" charset="0"/>
              </a:rPr>
              <a:t>Milly Lewis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a:t>Next Steps</a:t>
            </a:r>
          </a:p>
        </p:txBody>
      </p:sp>
    </p:spTree>
    <p:extLst>
      <p:ext uri="{BB962C8B-B14F-4D97-AF65-F5344CB8AC3E}">
        <p14:creationId xmlns:p14="http://schemas.microsoft.com/office/powerpoint/2010/main" val="2227445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A3D482-1954-7249-8E0B-75852F45ECAB}"/>
              </a:ext>
            </a:extLst>
          </p:cNvPr>
          <p:cNvSpPr>
            <a:spLocks noGrp="1"/>
          </p:cNvSpPr>
          <p:nvPr>
            <p:ph type="body" sz="quarter" idx="10"/>
          </p:nvPr>
        </p:nvSpPr>
        <p:spPr>
          <a:xfrm>
            <a:off x="394676" y="562048"/>
            <a:ext cx="4187483" cy="1014376"/>
          </a:xfrm>
        </p:spPr>
        <p:txBody>
          <a:bodyPr/>
          <a:lstStyle/>
          <a:p>
            <a:r>
              <a:rPr lang="en-US" sz="6600">
                <a:effectLst>
                  <a:outerShdw blurRad="50800" dist="50800" dir="5400000" algn="ctr" rotWithShape="0">
                    <a:schemeClr val="tx1"/>
                  </a:outerShdw>
                </a:effectLst>
                <a:latin typeface="+mn-lt"/>
              </a:rPr>
              <a:t>WELCOME</a:t>
            </a:r>
          </a:p>
        </p:txBody>
      </p:sp>
    </p:spTree>
    <p:extLst>
      <p:ext uri="{BB962C8B-B14F-4D97-AF65-F5344CB8AC3E}">
        <p14:creationId xmlns:p14="http://schemas.microsoft.com/office/powerpoint/2010/main" val="270466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400" b="1"/>
              <a:t>Expectations of a Workgroup Member</a:t>
            </a:r>
            <a:endParaRPr lang="en-GB" altLang="en-US" sz="2400" b="1"/>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a:ln>
                <a:noFill/>
              </a:ln>
              <a:solidFill>
                <a:srgbClr val="454545"/>
              </a:solidFill>
              <a:effectLst/>
              <a:uLnTx/>
              <a:uFillTx/>
              <a:latin typeface="Arial" panose="020B0604020202020204"/>
              <a:ea typeface="+mn-ea"/>
              <a:cs typeface="+mn-cs"/>
            </a:endParaRPr>
          </a:p>
        </p:txBody>
      </p:sp>
      <p:sp>
        <p:nvSpPr>
          <p:cNvPr id="9" name="Rectangle: Rounded Corners 4">
            <a:extLst>
              <a:ext uri="{FF2B5EF4-FFF2-40B4-BE49-F238E27FC236}">
                <a16:creationId xmlns:a16="http://schemas.microsoft.com/office/drawing/2014/main" id="{002CA36E-E9C0-4E6F-88AD-9E90DCA7D22B}"/>
              </a:ext>
            </a:extLst>
          </p:cNvPr>
          <p:cNvSpPr txBox="1"/>
          <p:nvPr/>
        </p:nvSpPr>
        <p:spPr>
          <a:xfrm>
            <a:off x="381497" y="635820"/>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Contribute to the discussion</a:t>
            </a:r>
          </a:p>
        </p:txBody>
      </p:sp>
      <p:sp>
        <p:nvSpPr>
          <p:cNvPr id="12" name="Rectangle: Rounded Corners 4">
            <a:extLst>
              <a:ext uri="{FF2B5EF4-FFF2-40B4-BE49-F238E27FC236}">
                <a16:creationId xmlns:a16="http://schemas.microsoft.com/office/drawing/2014/main" id="{A7FDD403-51CC-4729-880C-5AB9B7459428}"/>
              </a:ext>
            </a:extLst>
          </p:cNvPr>
          <p:cNvSpPr txBox="1"/>
          <p:nvPr/>
        </p:nvSpPr>
        <p:spPr>
          <a:xfrm>
            <a:off x="415311" y="2351047"/>
            <a:ext cx="2627320"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Be prepared - Review Papers and Reports ahead of meetings</a:t>
            </a:r>
          </a:p>
        </p:txBody>
      </p:sp>
      <p:sp>
        <p:nvSpPr>
          <p:cNvPr id="16" name="Rectangle: Rounded Corners 4">
            <a:extLst>
              <a:ext uri="{FF2B5EF4-FFF2-40B4-BE49-F238E27FC236}">
                <a16:creationId xmlns:a16="http://schemas.microsoft.com/office/drawing/2014/main" id="{4A5E2C88-EC34-4815-A6D9-32DBDE091DAE}"/>
              </a:ext>
            </a:extLst>
          </p:cNvPr>
          <p:cNvSpPr txBox="1"/>
          <p:nvPr/>
        </p:nvSpPr>
        <p:spPr>
          <a:xfrm>
            <a:off x="3393338" y="641299"/>
            <a:ext cx="2565674" cy="1503637"/>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a:latin typeface="Arial" panose="020B0604020202020204" pitchFamily="34" charset="0"/>
                <a:cs typeface="Arial" panose="020B0604020202020204" pitchFamily="34" charset="0"/>
              </a:rPr>
              <a:t>Be respectful of each other’s opinions</a:t>
            </a:r>
            <a:endParaRPr lang="en-GB" sz="2000" kern="1200">
              <a:latin typeface="Arial" panose="020B0604020202020204" pitchFamily="34" charset="0"/>
              <a:cs typeface="Arial" panose="020B0604020202020204" pitchFamily="34" charset="0"/>
            </a:endParaRPr>
          </a:p>
        </p:txBody>
      </p:sp>
      <p:sp>
        <p:nvSpPr>
          <p:cNvPr id="17" name="Title 1">
            <a:extLst>
              <a:ext uri="{FF2B5EF4-FFF2-40B4-BE49-F238E27FC236}">
                <a16:creationId xmlns:a16="http://schemas.microsoft.com/office/drawing/2014/main" id="{9DC27E87-A6C6-4DB1-AE2B-E95E9DC14420}"/>
              </a:ext>
            </a:extLst>
          </p:cNvPr>
          <p:cNvSpPr txBox="1">
            <a:spLocks/>
          </p:cNvSpPr>
          <p:nvPr/>
        </p:nvSpPr>
        <p:spPr>
          <a:xfrm>
            <a:off x="314374" y="3860163"/>
            <a:ext cx="11350920" cy="657605"/>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2400" b="1"/>
              <a:t>Your Roles</a:t>
            </a:r>
            <a:endParaRPr lang="en-GB" altLang="en-US" sz="2400" b="1"/>
          </a:p>
        </p:txBody>
      </p:sp>
      <p:sp>
        <p:nvSpPr>
          <p:cNvPr id="18" name="Rectangle: Rounded Corners 4">
            <a:extLst>
              <a:ext uri="{FF2B5EF4-FFF2-40B4-BE49-F238E27FC236}">
                <a16:creationId xmlns:a16="http://schemas.microsoft.com/office/drawing/2014/main" id="{84256EA4-EC27-4C3F-A491-71B0BBDE9AD3}"/>
              </a:ext>
            </a:extLst>
          </p:cNvPr>
          <p:cNvSpPr txBox="1"/>
          <p:nvPr/>
        </p:nvSpPr>
        <p:spPr>
          <a:xfrm>
            <a:off x="3383064" y="2351047"/>
            <a:ext cx="2575981"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Complete actions in a timely manner</a:t>
            </a:r>
          </a:p>
        </p:txBody>
      </p:sp>
      <p:sp>
        <p:nvSpPr>
          <p:cNvPr id="19" name="Rectangle: Rounded Corners 4">
            <a:extLst>
              <a:ext uri="{FF2B5EF4-FFF2-40B4-BE49-F238E27FC236}">
                <a16:creationId xmlns:a16="http://schemas.microsoft.com/office/drawing/2014/main" id="{3C4E7432-2F14-4742-BB97-A6161F0BFD22}"/>
              </a:ext>
            </a:extLst>
          </p:cNvPr>
          <p:cNvSpPr txBox="1"/>
          <p:nvPr/>
        </p:nvSpPr>
        <p:spPr>
          <a:xfrm>
            <a:off x="3383064" y="4292800"/>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Bring forward alternatives as early as possible</a:t>
            </a:r>
          </a:p>
        </p:txBody>
      </p:sp>
      <p:sp>
        <p:nvSpPr>
          <p:cNvPr id="20" name="Rectangle: Rounded Corners 4">
            <a:extLst>
              <a:ext uri="{FF2B5EF4-FFF2-40B4-BE49-F238E27FC236}">
                <a16:creationId xmlns:a16="http://schemas.microsoft.com/office/drawing/2014/main" id="{794C2450-0C35-4775-920A-EFA34A2758C7}"/>
              </a:ext>
            </a:extLst>
          </p:cNvPr>
          <p:cNvSpPr txBox="1"/>
          <p:nvPr/>
        </p:nvSpPr>
        <p:spPr>
          <a:xfrm>
            <a:off x="6258314" y="4261980"/>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Vote on whether or not to proceed with requests for Alternatives</a:t>
            </a:r>
          </a:p>
        </p:txBody>
      </p:sp>
      <p:sp>
        <p:nvSpPr>
          <p:cNvPr id="21" name="Rectangle: Rounded Corners 4">
            <a:extLst>
              <a:ext uri="{FF2B5EF4-FFF2-40B4-BE49-F238E27FC236}">
                <a16:creationId xmlns:a16="http://schemas.microsoft.com/office/drawing/2014/main" id="{6E76454A-0AB2-4E84-A9CE-761D8AD7326E}"/>
              </a:ext>
            </a:extLst>
          </p:cNvPr>
          <p:cNvSpPr txBox="1"/>
          <p:nvPr/>
        </p:nvSpPr>
        <p:spPr>
          <a:xfrm>
            <a:off x="6311198" y="2351047"/>
            <a:ext cx="2565674"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Keep to agreed scope</a:t>
            </a:r>
          </a:p>
        </p:txBody>
      </p:sp>
      <p:sp>
        <p:nvSpPr>
          <p:cNvPr id="22" name="Rectangle: Rounded Corners 4">
            <a:extLst>
              <a:ext uri="{FF2B5EF4-FFF2-40B4-BE49-F238E27FC236}">
                <a16:creationId xmlns:a16="http://schemas.microsoft.com/office/drawing/2014/main" id="{8E471280-6A26-4F71-82A4-ABDBB200C446}"/>
              </a:ext>
            </a:extLst>
          </p:cNvPr>
          <p:cNvSpPr txBox="1"/>
          <p:nvPr/>
        </p:nvSpPr>
        <p:spPr>
          <a:xfrm>
            <a:off x="424073" y="4279724"/>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Help refine/develop the solution(s)</a:t>
            </a:r>
          </a:p>
        </p:txBody>
      </p:sp>
      <p:sp>
        <p:nvSpPr>
          <p:cNvPr id="23" name="Rectangle: Rounded Corners 4">
            <a:extLst>
              <a:ext uri="{FF2B5EF4-FFF2-40B4-BE49-F238E27FC236}">
                <a16:creationId xmlns:a16="http://schemas.microsoft.com/office/drawing/2014/main" id="{4D825453-0060-4C76-992D-977A38861129}"/>
              </a:ext>
            </a:extLst>
          </p:cNvPr>
          <p:cNvSpPr txBox="1"/>
          <p:nvPr/>
        </p:nvSpPr>
        <p:spPr>
          <a:xfrm>
            <a:off x="9153923" y="4270544"/>
            <a:ext cx="2618558"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latin typeface="Arial" panose="020B0604020202020204" pitchFamily="34" charset="0"/>
                <a:cs typeface="Arial" panose="020B0604020202020204" pitchFamily="34" charset="0"/>
              </a:rPr>
              <a:t>Vote on whether the solution(s) better facilitate the Code Objectives</a:t>
            </a:r>
          </a:p>
        </p:txBody>
      </p:sp>
      <p:sp>
        <p:nvSpPr>
          <p:cNvPr id="14" name="Rectangle: Rounded Corners 4">
            <a:extLst>
              <a:ext uri="{FF2B5EF4-FFF2-40B4-BE49-F238E27FC236}">
                <a16:creationId xmlns:a16="http://schemas.microsoft.com/office/drawing/2014/main" id="{3655A8C2-7E50-4FC9-BEC4-69317240FE22}"/>
              </a:ext>
            </a:extLst>
          </p:cNvPr>
          <p:cNvSpPr txBox="1"/>
          <p:nvPr/>
        </p:nvSpPr>
        <p:spPr>
          <a:xfrm>
            <a:off x="9085188" y="667882"/>
            <a:ext cx="2627320"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a:latin typeface="Arial" panose="020B0604020202020204" pitchFamily="34" charset="0"/>
                <a:cs typeface="Arial" panose="020B0604020202020204" pitchFamily="34" charset="0"/>
              </a:rPr>
              <a:t>Do not share commercially sensitive information</a:t>
            </a:r>
            <a:endParaRPr lang="en-GB" sz="2000" kern="1200">
              <a:latin typeface="Arial" panose="020B0604020202020204" pitchFamily="34" charset="0"/>
              <a:cs typeface="Arial" panose="020B0604020202020204" pitchFamily="34" charset="0"/>
            </a:endParaRPr>
          </a:p>
        </p:txBody>
      </p:sp>
      <p:sp>
        <p:nvSpPr>
          <p:cNvPr id="15" name="Rectangle: Rounded Corners 4">
            <a:extLst>
              <a:ext uri="{FF2B5EF4-FFF2-40B4-BE49-F238E27FC236}">
                <a16:creationId xmlns:a16="http://schemas.microsoft.com/office/drawing/2014/main" id="{B21794A8-2B2E-49D5-AB9A-16637E219B73}"/>
              </a:ext>
            </a:extLst>
          </p:cNvPr>
          <p:cNvSpPr txBox="1"/>
          <p:nvPr/>
        </p:nvSpPr>
        <p:spPr>
          <a:xfrm>
            <a:off x="6249552" y="635820"/>
            <a:ext cx="2627320" cy="1509116"/>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a:latin typeface="Arial" panose="020B0604020202020204" pitchFamily="34" charset="0"/>
                <a:cs typeface="Arial" panose="020B0604020202020204" pitchFamily="34" charset="0"/>
              </a:rPr>
              <a:t>Language and Conduct to be consistent with the values of equality and diversity</a:t>
            </a:r>
            <a:endParaRPr lang="en-GB" sz="2000" kern="12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1922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AAA0FCDC-6D90-4821-B1D3-909066EC6267}"/>
              </a:ext>
            </a:extLst>
          </p:cNvPr>
          <p:cNvGraphicFramePr>
            <a:graphicFrameLocks noGrp="1"/>
          </p:cNvGraphicFramePr>
          <p:nvPr>
            <p:extLst>
              <p:ext uri="{D42A27DB-BD31-4B8C-83A1-F6EECF244321}">
                <p14:modId xmlns:p14="http://schemas.microsoft.com/office/powerpoint/2010/main" val="3515541528"/>
              </p:ext>
            </p:extLst>
          </p:nvPr>
        </p:nvGraphicFramePr>
        <p:xfrm>
          <a:off x="234536" y="352522"/>
          <a:ext cx="8672396" cy="5899151"/>
        </p:xfrm>
        <a:graphic>
          <a:graphicData uri="http://schemas.openxmlformats.org/drawingml/2006/table">
            <a:tbl>
              <a:tblPr firstRow="1" firstCol="1" lastRow="1" lastCol="1" bandRow="1" bandCol="1">
                <a:tableStyleId>{72833802-FEF1-4C79-8D5D-14CF1EAF98D9}</a:tableStyleId>
              </a:tblPr>
              <a:tblGrid>
                <a:gridCol w="2932458">
                  <a:extLst>
                    <a:ext uri="{9D8B030D-6E8A-4147-A177-3AD203B41FA5}">
                      <a16:colId xmlns:a16="http://schemas.microsoft.com/office/drawing/2014/main" val="3630613212"/>
                    </a:ext>
                  </a:extLst>
                </a:gridCol>
                <a:gridCol w="2155611">
                  <a:extLst>
                    <a:ext uri="{9D8B030D-6E8A-4147-A177-3AD203B41FA5}">
                      <a16:colId xmlns:a16="http://schemas.microsoft.com/office/drawing/2014/main" val="2391116753"/>
                    </a:ext>
                  </a:extLst>
                </a:gridCol>
                <a:gridCol w="3584327">
                  <a:extLst>
                    <a:ext uri="{9D8B030D-6E8A-4147-A177-3AD203B41FA5}">
                      <a16:colId xmlns:a16="http://schemas.microsoft.com/office/drawing/2014/main" val="2779024766"/>
                    </a:ext>
                  </a:extLst>
                </a:gridCol>
              </a:tblGrid>
              <a:tr h="256869">
                <a:tc>
                  <a:txBody>
                    <a:bodyPr/>
                    <a:lstStyle/>
                    <a:p>
                      <a:pPr algn="just">
                        <a:lnSpc>
                          <a:spcPts val="1500"/>
                        </a:lnSpc>
                        <a:spcBef>
                          <a:spcPts val="600"/>
                        </a:spcBef>
                        <a:spcAft>
                          <a:spcPts val="600"/>
                        </a:spcAft>
                      </a:pPr>
                      <a:r>
                        <a:rPr lang="en-GB" sz="1200" b="1">
                          <a:solidFill>
                            <a:srgbClr val="FFFFFF"/>
                          </a:solidFill>
                          <a:effectLst/>
                        </a:rPr>
                        <a:t>Role</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800" marR="51800" marT="0" marB="0"/>
                </a:tc>
                <a:tc>
                  <a:txBody>
                    <a:bodyPr/>
                    <a:lstStyle/>
                    <a:p>
                      <a:pPr algn="just">
                        <a:lnSpc>
                          <a:spcPts val="1500"/>
                        </a:lnSpc>
                        <a:spcBef>
                          <a:spcPts val="600"/>
                        </a:spcBef>
                        <a:spcAft>
                          <a:spcPts val="600"/>
                        </a:spcAft>
                      </a:pPr>
                      <a:r>
                        <a:rPr lang="en-GB" sz="1200" b="1">
                          <a:solidFill>
                            <a:srgbClr val="FFFFFF"/>
                          </a:solidFill>
                          <a:effectLst/>
                        </a:rPr>
                        <a:t>Name</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800" marR="51800" marT="0" marB="0"/>
                </a:tc>
                <a:tc>
                  <a:txBody>
                    <a:bodyPr/>
                    <a:lstStyle/>
                    <a:p>
                      <a:pPr algn="just">
                        <a:lnSpc>
                          <a:spcPts val="1500"/>
                        </a:lnSpc>
                        <a:spcBef>
                          <a:spcPts val="600"/>
                        </a:spcBef>
                        <a:spcAft>
                          <a:spcPts val="600"/>
                        </a:spcAft>
                      </a:pPr>
                      <a:r>
                        <a:rPr lang="en-GB" sz="1200" b="1">
                          <a:solidFill>
                            <a:srgbClr val="FFFFFF"/>
                          </a:solidFill>
                          <a:effectLst/>
                        </a:rPr>
                        <a:t>Representing</a:t>
                      </a:r>
                      <a:endParaRPr lang="en-GB" sz="1200">
                        <a:effectLst/>
                        <a:latin typeface="Arial" panose="020B0604020202020204" pitchFamily="34" charset="0"/>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663065540"/>
                  </a:ext>
                </a:extLst>
              </a:tr>
              <a:tr h="194164">
                <a:tc>
                  <a:txBody>
                    <a:bodyPr/>
                    <a:lstStyle/>
                    <a:p>
                      <a:pPr>
                        <a:lnSpc>
                          <a:spcPts val="1500"/>
                        </a:lnSpc>
                        <a:spcBef>
                          <a:spcPts val="600"/>
                        </a:spcBef>
                        <a:spcAft>
                          <a:spcPts val="600"/>
                        </a:spcAft>
                      </a:pPr>
                      <a:r>
                        <a:rPr lang="en-GB" sz="1200">
                          <a:effectLst/>
                          <a:latin typeface="+mn-lt"/>
                        </a:rPr>
                        <a:t>Chair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Milly Lewis</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Code Administrator (ESO)</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568778079"/>
                  </a:ext>
                </a:extLst>
              </a:tr>
              <a:tr h="194164">
                <a:tc>
                  <a:txBody>
                    <a:bodyPr/>
                    <a:lstStyle/>
                    <a:p>
                      <a:pPr>
                        <a:lnSpc>
                          <a:spcPts val="1500"/>
                        </a:lnSpc>
                        <a:spcBef>
                          <a:spcPts val="600"/>
                        </a:spcBef>
                        <a:spcAft>
                          <a:spcPts val="600"/>
                        </a:spcAft>
                      </a:pPr>
                      <a:r>
                        <a:rPr lang="en-GB" sz="1200">
                          <a:effectLst/>
                          <a:latin typeface="+mn-lt"/>
                        </a:rPr>
                        <a:t>Technical Secretary</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Teri Puddefoot</a:t>
                      </a:r>
                    </a:p>
                  </a:txBody>
                  <a:tcPr marL="51800" marR="51800" marT="0" marB="0"/>
                </a:tc>
                <a:tc>
                  <a:txBody>
                    <a:bodyPr/>
                    <a:lstStyle/>
                    <a:p>
                      <a:pPr>
                        <a:lnSpc>
                          <a:spcPts val="1500"/>
                        </a:lnSpc>
                        <a:spcBef>
                          <a:spcPts val="600"/>
                        </a:spcBef>
                        <a:spcAft>
                          <a:spcPts val="600"/>
                        </a:spcAft>
                      </a:pPr>
                      <a:r>
                        <a:rPr lang="en-GB" sz="1200">
                          <a:effectLst/>
                          <a:latin typeface="+mn-lt"/>
                        </a:rPr>
                        <a:t>Code Administrator (ESO)</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1084080784"/>
                  </a:ext>
                </a:extLst>
              </a:tr>
              <a:tr h="194164">
                <a:tc>
                  <a:txBody>
                    <a:bodyPr/>
                    <a:lstStyle/>
                    <a:p>
                      <a:pPr>
                        <a:lnSpc>
                          <a:spcPts val="1500"/>
                        </a:lnSpc>
                        <a:spcBef>
                          <a:spcPts val="600"/>
                        </a:spcBef>
                        <a:spcAft>
                          <a:spcPts val="600"/>
                        </a:spcAft>
                      </a:pPr>
                      <a:r>
                        <a:rPr lang="en-GB" sz="1200">
                          <a:effectLst/>
                          <a:latin typeface="+mn-lt"/>
                        </a:rPr>
                        <a:t>Proposer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Terry Baldwin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NGESO</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996235380"/>
                  </a:ext>
                </a:extLst>
              </a:tr>
              <a:tr h="194164">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Alan Mason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err="1">
                          <a:effectLst/>
                          <a:latin typeface="+mn-lt"/>
                        </a:rPr>
                        <a:t>Oceanwinds</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571633923"/>
                  </a:ext>
                </a:extLst>
              </a:tr>
              <a:tr h="194164">
                <a:tc>
                  <a:txBody>
                    <a:bodyPr/>
                    <a:lstStyle/>
                    <a:p>
                      <a:pPr>
                        <a:lnSpc>
                          <a:spcPts val="1500"/>
                        </a:lnSpc>
                        <a:spcBef>
                          <a:spcPts val="600"/>
                        </a:spcBef>
                        <a:spcAft>
                          <a:spcPts val="600"/>
                        </a:spcAft>
                      </a:pPr>
                      <a:r>
                        <a:rPr lang="en-GB" sz="1200">
                          <a:effectLst/>
                          <a:latin typeface="+mn-lt"/>
                        </a:rPr>
                        <a:t>Workgroup Member </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Alan Creighton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Northern Powergrid</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1952211070"/>
                  </a:ext>
                </a:extLst>
              </a:tr>
              <a:tr h="194164">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Alastair Frew</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Drax Power Station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920956361"/>
                  </a:ext>
                </a:extLst>
              </a:tr>
              <a:tr h="207072">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Andrew </a:t>
                      </a:r>
                      <a:r>
                        <a:rPr lang="en-GB" sz="1200" err="1">
                          <a:effectLst/>
                          <a:latin typeface="+mn-lt"/>
                        </a:rPr>
                        <a:t>Vaudin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EDF</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021626822"/>
                  </a:ext>
                </a:extLst>
              </a:tr>
              <a:tr h="197660">
                <a:tc>
                  <a:txBody>
                    <a:bodyPr/>
                    <a:lstStyle/>
                    <a:p>
                      <a:pPr marL="0" marR="0" lvl="0" indent="0" algn="l" defTabSz="914377" rtl="0" eaLnBrk="1" fontAlgn="auto" latinLnBrk="0" hangingPunct="1">
                        <a:lnSpc>
                          <a:spcPts val="1500"/>
                        </a:lnSpc>
                        <a:spcBef>
                          <a:spcPts val="600"/>
                        </a:spcBef>
                        <a:spcAft>
                          <a:spcPts val="600"/>
                        </a:spcAft>
                        <a:buClrTx/>
                        <a:buSzTx/>
                        <a:buFontTx/>
                        <a:buNone/>
                        <a:tabLst/>
                        <a:defRPr/>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Bieshoy Awad</a:t>
                      </a: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NGESO</a:t>
                      </a:r>
                    </a:p>
                  </a:txBody>
                  <a:tcPr marL="51800" marR="51800" marT="0" marB="0"/>
                </a:tc>
                <a:extLst>
                  <a:ext uri="{0D108BD9-81ED-4DB2-BD59-A6C34878D82A}">
                    <a16:rowId xmlns:a16="http://schemas.microsoft.com/office/drawing/2014/main" val="3085230920"/>
                  </a:ext>
                </a:extLst>
              </a:tr>
              <a:tr h="197660">
                <a:tc>
                  <a:txBody>
                    <a:bodyPr/>
                    <a:lstStyle/>
                    <a:p>
                      <a:pPr>
                        <a:lnSpc>
                          <a:spcPts val="1500"/>
                        </a:lnSpc>
                        <a:spcBef>
                          <a:spcPts val="600"/>
                        </a:spcBef>
                        <a:spcAft>
                          <a:spcPts val="600"/>
                        </a:spcAft>
                      </a:pPr>
                      <a:r>
                        <a:rPr lang="en-GB" sz="1200">
                          <a:effectLst/>
                          <a:latin typeface="+mn-lt"/>
                        </a:rPr>
                        <a:t>Observer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David Griffiths</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RWE Generation UK, RWE Renewables</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636492249"/>
                  </a:ext>
                </a:extLst>
              </a:tr>
              <a:tr h="194164">
                <a:tc>
                  <a:txBody>
                    <a:bodyPr/>
                    <a:lstStyle/>
                    <a:p>
                      <a:pPr>
                        <a:lnSpc>
                          <a:spcPts val="1500"/>
                        </a:lnSpc>
                        <a:spcBef>
                          <a:spcPts val="600"/>
                        </a:spcBef>
                        <a:spcAft>
                          <a:spcPts val="600"/>
                        </a:spcAft>
                      </a:pPr>
                      <a:r>
                        <a:rPr lang="en-GB" sz="1200">
                          <a:solidFill>
                            <a:schemeClr val="tx1"/>
                          </a:solidFill>
                          <a:effectLst/>
                          <a:latin typeface="+mn-lt"/>
                          <a:ea typeface="Times New Roman" panose="02020603050405020304" pitchFamily="18" charset="0"/>
                          <a:cs typeface="Times New Roman" panose="02020603050405020304" pitchFamily="18" charset="0"/>
                        </a:rPr>
                        <a:t>Observer</a:t>
                      </a:r>
                    </a:p>
                  </a:txBody>
                  <a:tcPr marL="51800" marR="51800" marT="0" marB="0"/>
                </a:tc>
                <a:tc>
                  <a:txBody>
                    <a:bodyPr/>
                    <a:lstStyle/>
                    <a:p>
                      <a:pPr>
                        <a:lnSpc>
                          <a:spcPts val="1500"/>
                        </a:lnSpc>
                        <a:spcBef>
                          <a:spcPts val="600"/>
                        </a:spcBef>
                        <a:spcAft>
                          <a:spcPts val="600"/>
                        </a:spcAft>
                      </a:pPr>
                      <a:r>
                        <a:rPr lang="en-GB" sz="1200">
                          <a:solidFill>
                            <a:schemeClr val="tx1"/>
                          </a:solidFill>
                          <a:effectLst/>
                          <a:latin typeface="+mn-lt"/>
                          <a:ea typeface="Times New Roman" panose="02020603050405020304" pitchFamily="18" charset="0"/>
                          <a:cs typeface="Times New Roman" panose="02020603050405020304" pitchFamily="18" charset="0"/>
                        </a:rPr>
                        <a:t>Fiona Williams</a:t>
                      </a:r>
                    </a:p>
                  </a:txBody>
                  <a:tcPr marL="51800" marR="51800" marT="0" marB="0"/>
                </a:tc>
                <a:tc>
                  <a:txBody>
                    <a:bodyPr/>
                    <a:lstStyle/>
                    <a:p>
                      <a:pPr>
                        <a:lnSpc>
                          <a:spcPts val="1500"/>
                        </a:lnSpc>
                        <a:spcBef>
                          <a:spcPts val="600"/>
                        </a:spcBef>
                        <a:spcAft>
                          <a:spcPts val="600"/>
                        </a:spcAft>
                      </a:pPr>
                      <a:r>
                        <a:rPr lang="en-GB" sz="1200">
                          <a:solidFill>
                            <a:schemeClr val="tx1"/>
                          </a:solidFill>
                          <a:effectLst/>
                          <a:latin typeface="+mn-lt"/>
                          <a:ea typeface="Times New Roman" panose="02020603050405020304" pitchFamily="18" charset="0"/>
                          <a:cs typeface="Times New Roman" panose="02020603050405020304" pitchFamily="18" charset="0"/>
                        </a:rPr>
                        <a:t>NGESO</a:t>
                      </a:r>
                    </a:p>
                  </a:txBody>
                  <a:tcPr marL="51800" marR="51800" marT="0" marB="0"/>
                </a:tc>
                <a:extLst>
                  <a:ext uri="{0D108BD9-81ED-4DB2-BD59-A6C34878D82A}">
                    <a16:rowId xmlns:a16="http://schemas.microsoft.com/office/drawing/2014/main" val="805265784"/>
                  </a:ext>
                </a:extLst>
              </a:tr>
              <a:tr h="207072">
                <a:tc>
                  <a:txBody>
                    <a:bodyPr/>
                    <a:lstStyle/>
                    <a:p>
                      <a:pPr>
                        <a:lnSpc>
                          <a:spcPts val="1500"/>
                        </a:lnSpc>
                        <a:spcBef>
                          <a:spcPts val="600"/>
                        </a:spcBef>
                        <a:spcAft>
                          <a:spcPts val="600"/>
                        </a:spcAft>
                      </a:pPr>
                      <a:r>
                        <a:rPr lang="en-GB" sz="1200">
                          <a:solidFill>
                            <a:schemeClr val="tx1"/>
                          </a:solidFill>
                          <a:effectLst/>
                          <a:latin typeface="+mn-lt"/>
                          <a:ea typeface="Times New Roman" panose="02020603050405020304" pitchFamily="18" charset="0"/>
                          <a:cs typeface="Times New Roman" panose="02020603050405020304" pitchFamily="18" charset="0"/>
                        </a:rPr>
                        <a:t>Workgroup Member</a:t>
                      </a:r>
                    </a:p>
                  </a:txBody>
                  <a:tcPr marL="51800" marR="51800" marT="0" marB="0"/>
                </a:tc>
                <a:tc>
                  <a:txBody>
                    <a:bodyPr/>
                    <a:lstStyle/>
                    <a:p>
                      <a:pPr>
                        <a:lnSpc>
                          <a:spcPts val="1500"/>
                        </a:lnSpc>
                        <a:spcBef>
                          <a:spcPts val="600"/>
                        </a:spcBef>
                        <a:spcAft>
                          <a:spcPts val="600"/>
                        </a:spcAft>
                      </a:pPr>
                      <a:r>
                        <a:rPr lang="de-DE" sz="1200">
                          <a:solidFill>
                            <a:schemeClr val="tx1"/>
                          </a:solidFill>
                          <a:effectLst/>
                          <a:latin typeface="+mn-lt"/>
                          <a:ea typeface="Times New Roman" panose="02020603050405020304" pitchFamily="18" charset="0"/>
                          <a:cs typeface="Times New Roman" panose="02020603050405020304" pitchFamily="18" charset="0"/>
                        </a:rPr>
                        <a:t>Afshin Pashaei</a:t>
                      </a:r>
                      <a:endParaRPr lang="en-GB" sz="1200">
                        <a:solidFill>
                          <a:schemeClr val="tx1"/>
                        </a:solidFill>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solidFill>
                            <a:schemeClr val="tx1"/>
                          </a:solidFill>
                          <a:effectLst/>
                          <a:latin typeface="+mn-lt"/>
                          <a:ea typeface="Times New Roman" panose="02020603050405020304" pitchFamily="18" charset="0"/>
                          <a:cs typeface="Times New Roman" panose="02020603050405020304" pitchFamily="18" charset="0"/>
                        </a:rPr>
                        <a:t>NGET</a:t>
                      </a:r>
                    </a:p>
                  </a:txBody>
                  <a:tcPr marL="51800" marR="51800" marT="0" marB="0"/>
                </a:tc>
                <a:extLst>
                  <a:ext uri="{0D108BD9-81ED-4DB2-BD59-A6C34878D82A}">
                    <a16:rowId xmlns:a16="http://schemas.microsoft.com/office/drawing/2014/main" val="179151275"/>
                  </a:ext>
                </a:extLst>
              </a:tr>
              <a:tr h="207071">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Owen Curran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Siemens</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781359871"/>
                  </a:ext>
                </a:extLst>
              </a:tr>
              <a:tr h="197661">
                <a:tc>
                  <a:txBody>
                    <a:bodyPr/>
                    <a:lstStyle/>
                    <a:p>
                      <a:pPr marL="0" marR="0" lvl="0" indent="0" algn="l" defTabSz="914377" rtl="0" eaLnBrk="1" fontAlgn="auto" latinLnBrk="0" hangingPunct="1">
                        <a:lnSpc>
                          <a:spcPts val="1500"/>
                        </a:lnSpc>
                        <a:spcBef>
                          <a:spcPts val="600"/>
                        </a:spcBef>
                        <a:spcAft>
                          <a:spcPts val="600"/>
                        </a:spcAft>
                        <a:buClrTx/>
                        <a:buSzTx/>
                        <a:buFontTx/>
                        <a:buNone/>
                        <a:tabLst/>
                        <a:defRPr/>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Fraser Norris</a:t>
                      </a: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Calibri" panose="020F0502020204030204" pitchFamily="34" charset="0"/>
                        </a:rPr>
                        <a:t>SSE</a:t>
                      </a:r>
                    </a:p>
                  </a:txBody>
                  <a:tcPr marL="51800" marR="51800" marT="0" marB="0"/>
                </a:tc>
                <a:extLst>
                  <a:ext uri="{0D108BD9-81ED-4DB2-BD59-A6C34878D82A}">
                    <a16:rowId xmlns:a16="http://schemas.microsoft.com/office/drawing/2014/main" val="4165577456"/>
                  </a:ext>
                </a:extLst>
              </a:tr>
              <a:tr h="194164">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Garth Graham</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SSE Generation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460413374"/>
                  </a:ext>
                </a:extLst>
              </a:tr>
              <a:tr h="223363">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Isaac Gutierrez</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Scottish Power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47252010"/>
                  </a:ext>
                </a:extLst>
              </a:tr>
              <a:tr h="202434">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Workgroup Member </a:t>
                      </a: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John Fradley</a:t>
                      </a: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ESO</a:t>
                      </a:r>
                    </a:p>
                  </a:txBody>
                  <a:tcPr marL="51800" marR="51800" marT="0" marB="0"/>
                </a:tc>
                <a:extLst>
                  <a:ext uri="{0D108BD9-81ED-4DB2-BD59-A6C34878D82A}">
                    <a16:rowId xmlns:a16="http://schemas.microsoft.com/office/drawing/2014/main" val="555017794"/>
                  </a:ext>
                </a:extLst>
              </a:tr>
              <a:tr h="194164">
                <a:tc>
                  <a:txBody>
                    <a:bodyPr/>
                    <a:lstStyle/>
                    <a:p>
                      <a:pPr>
                        <a:lnSpc>
                          <a:spcPts val="1500"/>
                        </a:lnSpc>
                        <a:spcBef>
                          <a:spcPts val="600"/>
                        </a:spcBef>
                        <a:spcAft>
                          <a:spcPts val="600"/>
                        </a:spcAft>
                      </a:pPr>
                      <a:r>
                        <a:rPr lang="en-GB" sz="1200">
                          <a:effectLst/>
                          <a:latin typeface="+mn-lt"/>
                        </a:rPr>
                        <a:t>Observer </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Mike Kay</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Calibri" panose="020F0502020204030204" pitchFamily="34" charset="0"/>
                        </a:rPr>
                        <a:t>Independent</a:t>
                      </a:r>
                    </a:p>
                  </a:txBody>
                  <a:tcPr marL="51800" marR="51800" marT="0" marB="0"/>
                </a:tc>
                <a:extLst>
                  <a:ext uri="{0D108BD9-81ED-4DB2-BD59-A6C34878D82A}">
                    <a16:rowId xmlns:a16="http://schemas.microsoft.com/office/drawing/2014/main" val="2008801874"/>
                  </a:ext>
                </a:extLst>
              </a:tr>
              <a:tr h="212671">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Nicola Barberis Negra</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err="1">
                          <a:effectLst/>
                          <a:latin typeface="+mn-lt"/>
                        </a:rPr>
                        <a:t>Orsted</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1997055563"/>
                  </a:ext>
                </a:extLst>
              </a:tr>
              <a:tr h="204023">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Observer</a:t>
                      </a: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Owen Curran</a:t>
                      </a:r>
                    </a:p>
                  </a:txBody>
                  <a:tcPr marL="51800" marR="51800" marT="0" marB="0"/>
                </a:tc>
                <a:tc>
                  <a:txBody>
                    <a:bodyPr/>
                    <a:lstStyle/>
                    <a:p>
                      <a:pPr>
                        <a:lnSpc>
                          <a:spcPts val="1500"/>
                        </a:lnSpc>
                        <a:spcBef>
                          <a:spcPts val="600"/>
                        </a:spcBef>
                        <a:spcAft>
                          <a:spcPts val="600"/>
                        </a:spcAft>
                      </a:pPr>
                      <a:r>
                        <a:rPr lang="en-GB" sz="1200">
                          <a:effectLst/>
                          <a:latin typeface="+mn-lt"/>
                          <a:ea typeface="Times New Roman" panose="02020603050405020304" pitchFamily="18" charset="0"/>
                          <a:cs typeface="Times New Roman" panose="02020603050405020304" pitchFamily="18" charset="0"/>
                        </a:rPr>
                        <a:t>Siemens </a:t>
                      </a:r>
                    </a:p>
                  </a:txBody>
                  <a:tcPr marL="51800" marR="51800" marT="0" marB="0"/>
                </a:tc>
                <a:extLst>
                  <a:ext uri="{0D108BD9-81ED-4DB2-BD59-A6C34878D82A}">
                    <a16:rowId xmlns:a16="http://schemas.microsoft.com/office/drawing/2014/main" val="4250854428"/>
                  </a:ext>
                </a:extLst>
              </a:tr>
              <a:tr h="194164">
                <a:tc>
                  <a:txBody>
                    <a:bodyPr/>
                    <a:lstStyle/>
                    <a:p>
                      <a:pPr>
                        <a:lnSpc>
                          <a:spcPts val="1500"/>
                        </a:lnSpc>
                        <a:spcBef>
                          <a:spcPts val="600"/>
                        </a:spcBef>
                        <a:spcAft>
                          <a:spcPts val="600"/>
                        </a:spcAft>
                      </a:pPr>
                      <a:r>
                        <a:rPr lang="en-GB" sz="1200">
                          <a:effectLst/>
                          <a:latin typeface="+mn-lt"/>
                        </a:rPr>
                        <a:t>Workgroup Member </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Priyanka Mohapatra</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Scottish Power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211734161"/>
                  </a:ext>
                </a:extLst>
              </a:tr>
              <a:tr h="194164">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Ryan Tumilty</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SSE</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070866046"/>
                  </a:ext>
                </a:extLst>
              </a:tr>
              <a:tr h="194164">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Sean Gauton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Uniper Energy</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566674783"/>
                  </a:ext>
                </a:extLst>
              </a:tr>
              <a:tr h="194164">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Tim Ellingham</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RWE Generation UK, RWE Renewables</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887453468"/>
                  </a:ext>
                </a:extLst>
              </a:tr>
              <a:tr h="197932">
                <a:tc>
                  <a:txBody>
                    <a:bodyPr/>
                    <a:lstStyle/>
                    <a:p>
                      <a:pPr>
                        <a:lnSpc>
                          <a:spcPts val="1500"/>
                        </a:lnSpc>
                        <a:spcBef>
                          <a:spcPts val="600"/>
                        </a:spcBef>
                        <a:spcAft>
                          <a:spcPts val="600"/>
                        </a:spcAft>
                      </a:pPr>
                      <a:r>
                        <a:rPr lang="en-GB" sz="1200">
                          <a:effectLst/>
                          <a:latin typeface="+mn-lt"/>
                        </a:rPr>
                        <a:t>Workgroup Member (Alternate)</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Julie Richmond</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Scottish Power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308453826"/>
                  </a:ext>
                </a:extLst>
              </a:tr>
              <a:tr h="216484">
                <a:tc>
                  <a:txBody>
                    <a:bodyPr/>
                    <a:lstStyle/>
                    <a:p>
                      <a:pPr>
                        <a:lnSpc>
                          <a:spcPts val="1500"/>
                        </a:lnSpc>
                        <a:spcBef>
                          <a:spcPts val="600"/>
                        </a:spcBef>
                        <a:spcAft>
                          <a:spcPts val="600"/>
                        </a:spcAft>
                      </a:pPr>
                      <a:r>
                        <a:rPr lang="en-GB" sz="1200">
                          <a:effectLst/>
                          <a:latin typeface="+mn-lt"/>
                        </a:rPr>
                        <a:t>Workgroup Member (Alternate)</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Martin Aten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err="1">
                          <a:effectLst/>
                          <a:latin typeface="+mn-lt"/>
                        </a:rPr>
                        <a:t>Uniper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88571646"/>
                  </a:ext>
                </a:extLst>
              </a:tr>
              <a:tr h="197660">
                <a:tc>
                  <a:txBody>
                    <a:bodyPr/>
                    <a:lstStyle/>
                    <a:p>
                      <a:pPr>
                        <a:lnSpc>
                          <a:spcPts val="1500"/>
                        </a:lnSpc>
                        <a:spcBef>
                          <a:spcPts val="600"/>
                        </a:spcBef>
                        <a:spcAft>
                          <a:spcPts val="600"/>
                        </a:spcAft>
                      </a:pPr>
                      <a:r>
                        <a:rPr lang="en-GB" sz="1200">
                          <a:effectLst/>
                          <a:latin typeface="+mn-lt"/>
                        </a:rPr>
                        <a:t>Workgroup Member (Alternate)</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Sridhar Sahukari</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err="1">
                          <a:effectLst/>
                          <a:latin typeface="+mn-lt"/>
                        </a:rPr>
                        <a:t>Orsted</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4020715905"/>
                  </a:ext>
                </a:extLst>
              </a:tr>
              <a:tr h="207072">
                <a:tc>
                  <a:txBody>
                    <a:bodyPr/>
                    <a:lstStyle/>
                    <a:p>
                      <a:pPr>
                        <a:lnSpc>
                          <a:spcPts val="1500"/>
                        </a:lnSpc>
                        <a:spcBef>
                          <a:spcPts val="600"/>
                        </a:spcBef>
                        <a:spcAft>
                          <a:spcPts val="600"/>
                        </a:spcAft>
                      </a:pPr>
                      <a:r>
                        <a:rPr lang="en-GB" sz="1200">
                          <a:effectLst/>
                          <a:latin typeface="+mn-lt"/>
                        </a:rPr>
                        <a:t>Workgroup Member (Alternate)</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Frank Martin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Siemens</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386167200"/>
                  </a:ext>
                </a:extLst>
              </a:tr>
              <a:tr h="242315">
                <a:tc>
                  <a:txBody>
                    <a:bodyPr/>
                    <a:lstStyle/>
                    <a:p>
                      <a:pPr>
                        <a:lnSpc>
                          <a:spcPts val="1500"/>
                        </a:lnSpc>
                        <a:spcBef>
                          <a:spcPts val="600"/>
                        </a:spcBef>
                        <a:spcAft>
                          <a:spcPts val="600"/>
                        </a:spcAft>
                      </a:pPr>
                      <a:r>
                        <a:rPr lang="en-GB" sz="1200">
                          <a:effectLst/>
                          <a:latin typeface="+mn-lt"/>
                        </a:rPr>
                        <a:t>Authority Representative </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b="0" err="1">
                          <a:effectLst/>
                          <a:latin typeface="+mn-lt"/>
                        </a:rPr>
                        <a:t>Shilen</a:t>
                      </a:r>
                      <a:r>
                        <a:rPr lang="en-GB" sz="1200" b="0">
                          <a:effectLst/>
                          <a:latin typeface="+mn-lt"/>
                        </a:rPr>
                        <a:t> Shah</a:t>
                      </a:r>
                      <a:endParaRPr lang="en-GB" sz="1200" b="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Ofgem</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1386337264"/>
                  </a:ext>
                </a:extLst>
              </a:tr>
            </a:tbl>
          </a:graphicData>
        </a:graphic>
      </p:graphicFrame>
      <p:sp>
        <p:nvSpPr>
          <p:cNvPr id="5" name="Title 1">
            <a:extLst>
              <a:ext uri="{FF2B5EF4-FFF2-40B4-BE49-F238E27FC236}">
                <a16:creationId xmlns:a16="http://schemas.microsoft.com/office/drawing/2014/main" id="{C2341763-037E-4B34-A621-A3E4F04CAE65}"/>
              </a:ext>
            </a:extLst>
          </p:cNvPr>
          <p:cNvSpPr>
            <a:spLocks noGrp="1"/>
          </p:cNvSpPr>
          <p:nvPr>
            <p:ph type="title"/>
          </p:nvPr>
        </p:nvSpPr>
        <p:spPr>
          <a:xfrm>
            <a:off x="234536" y="0"/>
            <a:ext cx="11099745" cy="352523"/>
          </a:xfrm>
        </p:spPr>
        <p:txBody>
          <a:bodyPr/>
          <a:lstStyle/>
          <a:p>
            <a:r>
              <a:rPr lang="en-GB" sz="1800" b="1"/>
              <a:t>Members / Alternates &amp; Observers</a:t>
            </a:r>
          </a:p>
        </p:txBody>
      </p:sp>
    </p:spTree>
    <p:extLst>
      <p:ext uri="{BB962C8B-B14F-4D97-AF65-F5344CB8AC3E}">
        <p14:creationId xmlns:p14="http://schemas.microsoft.com/office/powerpoint/2010/main" val="222014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1973032" y="2390452"/>
            <a:ext cx="9021236" cy="773569"/>
          </a:xfrm>
        </p:spPr>
        <p:txBody>
          <a:bodyPr/>
          <a:lstStyle/>
          <a:p>
            <a:r>
              <a:rPr lang="en-GB" sz="2500" b="1">
                <a:latin typeface="HelveticaNeueLT Pro 55 Roman" panose="020B0604020202020204" pitchFamily="34" charset="77"/>
              </a:rPr>
              <a:t>Actions Log and Timeline</a:t>
            </a: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1973032" y="2777236"/>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a:solidFill>
                  <a:srgbClr val="0079C1"/>
                </a:solidFill>
                <a:latin typeface="Arial" panose="020B0604020202020204" pitchFamily="34" charset="0"/>
                <a:cs typeface="Arial" panose="020B0604020202020204" pitchFamily="34" charset="0"/>
              </a:rPr>
              <a:t>Milly Lewis –ESO Code Administrator</a:t>
            </a:r>
          </a:p>
        </p:txBody>
      </p:sp>
    </p:spTree>
    <p:extLst>
      <p:ext uri="{BB962C8B-B14F-4D97-AF65-F5344CB8AC3E}">
        <p14:creationId xmlns:p14="http://schemas.microsoft.com/office/powerpoint/2010/main" val="3749940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E9A8029A-8AFC-4EFA-997D-90E7353936DD}"/>
              </a:ext>
            </a:extLst>
          </p:cNvPr>
          <p:cNvSpPr txBox="1">
            <a:spLocks/>
          </p:cNvSpPr>
          <p:nvPr/>
        </p:nvSpPr>
        <p:spPr>
          <a:xfrm>
            <a:off x="218114" y="107264"/>
            <a:ext cx="11327999" cy="393955"/>
          </a:xfrm>
          <a:prstGeom prst="rect">
            <a:avLst/>
          </a:prstGeom>
        </p:spPr>
        <p:txBody>
          <a:bodyPr anchor="ctr"/>
          <a:lstStyle>
            <a:lvl1pPr algn="l" defTabSz="914377" rtl="0" eaLnBrk="1" latinLnBrk="0" hangingPunct="1">
              <a:lnSpc>
                <a:spcPct val="90000"/>
              </a:lnSpc>
              <a:spcBef>
                <a:spcPct val="0"/>
              </a:spcBef>
              <a:buNone/>
              <a:defRPr sz="2500" b="0" i="0" kern="120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sz="2400" b="1">
                <a:solidFill>
                  <a:srgbClr val="FFBF22"/>
                </a:solidFill>
                <a:latin typeface="Helvetica Neue LT Std 65 Medium" panose="020B0604020202020204" pitchFamily="34" charset="0"/>
              </a:rPr>
              <a:t>Actions</a:t>
            </a:r>
          </a:p>
        </p:txBody>
      </p:sp>
      <p:graphicFrame>
        <p:nvGraphicFramePr>
          <p:cNvPr id="5" name="Table 4">
            <a:extLst>
              <a:ext uri="{FF2B5EF4-FFF2-40B4-BE49-F238E27FC236}">
                <a16:creationId xmlns:a16="http://schemas.microsoft.com/office/drawing/2014/main" id="{EA849F55-CD30-CA7E-0B60-CB9C0F11E9CE}"/>
              </a:ext>
            </a:extLst>
          </p:cNvPr>
          <p:cNvGraphicFramePr>
            <a:graphicFrameLocks noGrp="1"/>
          </p:cNvGraphicFramePr>
          <p:nvPr>
            <p:extLst>
              <p:ext uri="{D42A27DB-BD31-4B8C-83A1-F6EECF244321}">
                <p14:modId xmlns:p14="http://schemas.microsoft.com/office/powerpoint/2010/main" val="1837054982"/>
              </p:ext>
            </p:extLst>
          </p:nvPr>
        </p:nvGraphicFramePr>
        <p:xfrm>
          <a:off x="218114" y="501219"/>
          <a:ext cx="11755773" cy="5731940"/>
        </p:xfrm>
        <a:graphic>
          <a:graphicData uri="http://schemas.openxmlformats.org/drawingml/2006/table">
            <a:tbl>
              <a:tblPr firstRow="1" firstCol="1" bandRow="1"/>
              <a:tblGrid>
                <a:gridCol w="696286">
                  <a:extLst>
                    <a:ext uri="{9D8B030D-6E8A-4147-A177-3AD203B41FA5}">
                      <a16:colId xmlns:a16="http://schemas.microsoft.com/office/drawing/2014/main" val="2178001922"/>
                    </a:ext>
                  </a:extLst>
                </a:gridCol>
                <a:gridCol w="929640">
                  <a:extLst>
                    <a:ext uri="{9D8B030D-6E8A-4147-A177-3AD203B41FA5}">
                      <a16:colId xmlns:a16="http://schemas.microsoft.com/office/drawing/2014/main" val="1489936705"/>
                    </a:ext>
                  </a:extLst>
                </a:gridCol>
                <a:gridCol w="868680">
                  <a:extLst>
                    <a:ext uri="{9D8B030D-6E8A-4147-A177-3AD203B41FA5}">
                      <a16:colId xmlns:a16="http://schemas.microsoft.com/office/drawing/2014/main" val="1712611993"/>
                    </a:ext>
                  </a:extLst>
                </a:gridCol>
                <a:gridCol w="6321935">
                  <a:extLst>
                    <a:ext uri="{9D8B030D-6E8A-4147-A177-3AD203B41FA5}">
                      <a16:colId xmlns:a16="http://schemas.microsoft.com/office/drawing/2014/main" val="3383933837"/>
                    </a:ext>
                  </a:extLst>
                </a:gridCol>
                <a:gridCol w="969930">
                  <a:extLst>
                    <a:ext uri="{9D8B030D-6E8A-4147-A177-3AD203B41FA5}">
                      <a16:colId xmlns:a16="http://schemas.microsoft.com/office/drawing/2014/main" val="512827157"/>
                    </a:ext>
                  </a:extLst>
                </a:gridCol>
                <a:gridCol w="1969302">
                  <a:extLst>
                    <a:ext uri="{9D8B030D-6E8A-4147-A177-3AD203B41FA5}">
                      <a16:colId xmlns:a16="http://schemas.microsoft.com/office/drawing/2014/main" val="206120536"/>
                    </a:ext>
                  </a:extLst>
                </a:gridCol>
              </a:tblGrid>
              <a:tr h="499905">
                <a:tc>
                  <a:txBody>
                    <a:bodyPr/>
                    <a:lstStyle/>
                    <a:p>
                      <a:r>
                        <a:rPr lang="en-GB" sz="1100" b="1">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Action number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b="1">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Workgroup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GB" sz="1100" b="1">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Raised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b="1">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Owner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b="1">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Action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b="1">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Due by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b="1" dirty="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Status   </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extLst>
                  <a:ext uri="{0D108BD9-81ED-4DB2-BD59-A6C34878D82A}">
                    <a16:rowId xmlns:a16="http://schemas.microsoft.com/office/drawing/2014/main" val="2820332528"/>
                  </a:ext>
                </a:extLst>
              </a:tr>
              <a:tr h="499905">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​​39​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​​WG8​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​​BA​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Discuss CC.6.1.11 with TOs and manufactures and feedback to WG with strawman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pPr marL="0" indent="0"/>
                      <a:r>
                        <a:rPr lang="en-GB" sz="1100" dirty="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WG9  </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pPr marL="0" indent="0"/>
                      <a:r>
                        <a:rPr lang="en-GB" sz="1100" dirty="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Open</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extLst>
                  <a:ext uri="{0D108BD9-81ED-4DB2-BD59-A6C34878D82A}">
                    <a16:rowId xmlns:a16="http://schemas.microsoft.com/office/drawing/2014/main" val="4236389828"/>
                  </a:ext>
                </a:extLst>
              </a:tr>
              <a:tr h="499905">
                <a:tc>
                  <a:txBody>
                    <a:bodyPr/>
                    <a:lstStyle/>
                    <a:p>
                      <a:r>
                        <a:rPr lang="en-GB" sz="1100" dirty="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45 </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WG10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Ofgem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Check with Legal if CRM should be put in place if applying retrospectively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WG11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dirty="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Open  </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extLst>
                  <a:ext uri="{0D108BD9-81ED-4DB2-BD59-A6C34878D82A}">
                    <a16:rowId xmlns:a16="http://schemas.microsoft.com/office/drawing/2014/main" val="3485423466"/>
                  </a:ext>
                </a:extLst>
              </a:tr>
              <a:tr h="499905">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47 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WG11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SS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Come back with feedback on action 43 </a:t>
                      </a:r>
                      <a:endParaRPr lang="en-GB"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dirty="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ASAP</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tc>
                  <a:txBody>
                    <a:bodyPr/>
                    <a:lstStyle/>
                    <a:p>
                      <a:r>
                        <a:rPr lang="en-GB" sz="1100" dirty="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Open </a:t>
                      </a:r>
                      <a:endParaRPr lang="en-GB"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solidFill>
                      <a:srgbClr val="FFFFFF"/>
                    </a:solidFill>
                  </a:tcPr>
                </a:tc>
                <a:extLst>
                  <a:ext uri="{0D108BD9-81ED-4DB2-BD59-A6C34878D82A}">
                    <a16:rowId xmlns:a16="http://schemas.microsoft.com/office/drawing/2014/main" val="2439542347"/>
                  </a:ext>
                </a:extLst>
              </a:tr>
              <a:tr h="399230">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49</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WG12</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All</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Consider TOV graph, what palatable limits might be</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WG13</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dirty="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Open </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3316747754"/>
                  </a:ext>
                </a:extLst>
              </a:tr>
              <a:tr h="399230">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51</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WG12</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BA</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Share the results of the effects with a lower voltage</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WG13</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r>
                        <a:rPr lang="en-GB" sz="1100" kern="1200" dirty="0">
                          <a:solidFill>
                            <a:srgbClr val="454546"/>
                          </a:solidFill>
                          <a:effectLst/>
                          <a:latin typeface="Arial" panose="020B0604020202020204" pitchFamily="34" charset="0"/>
                          <a:ea typeface="Times New Roman" panose="02020603050405020304" pitchFamily="18" charset="0"/>
                          <a:cs typeface="Times New Roman" panose="02020603050405020304" pitchFamily="18" charset="0"/>
                        </a:rPr>
                        <a:t>Open </a:t>
                      </a:r>
                    </a:p>
                  </a:txBody>
                  <a:tcPr marL="0" marR="0" marT="0" marB="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4253209512"/>
                  </a:ext>
                </a:extLst>
              </a:tr>
              <a:tr h="399230">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53</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WG14</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Chair</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Timeline to be re-drafted, shared with Workgroup for comment and submitted to Grid Code Panel </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WG15</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dirty="0">
                          <a:solidFill>
                            <a:schemeClr val="accent6">
                              <a:lumMod val="50000"/>
                            </a:schemeClr>
                          </a:solidFill>
                          <a:effectLst/>
                          <a:latin typeface="Arial" panose="020B0604020202020204" pitchFamily="34" charset="0"/>
                          <a:ea typeface="Arial" panose="020B0604020202020204" pitchFamily="34" charset="0"/>
                          <a:cs typeface="Times New Roman" panose="02020603050405020304" pitchFamily="18" charset="0"/>
                        </a:rPr>
                        <a:t>Proposed to close approved at January GCRP</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4102618184"/>
                  </a:ext>
                </a:extLst>
              </a:tr>
              <a:tr h="399230">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54</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WG14</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JF (ESO)</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Summary of how HVDC conventionally works to be shared with the Workgroup</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 15</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dirty="0">
                          <a:solidFill>
                            <a:schemeClr val="accent6">
                              <a:lumMod val="50000"/>
                            </a:schemeClr>
                          </a:solidFill>
                          <a:effectLst/>
                          <a:latin typeface="Arial" panose="020B0604020202020204" pitchFamily="34" charset="0"/>
                          <a:ea typeface="Arial" panose="020B0604020202020204" pitchFamily="34" charset="0"/>
                          <a:cs typeface="Times New Roman" panose="02020603050405020304" pitchFamily="18" charset="0"/>
                        </a:rPr>
                        <a:t>Proposed to close as shared with Workgroup 14 outputs</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2329744215"/>
                  </a:ext>
                </a:extLst>
              </a:tr>
              <a:tr h="399230">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55</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WG14</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BA</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Baseline legal text quoted in the document to be checked (correct text and references included)</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 15</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dirty="0">
                          <a:solidFill>
                            <a:schemeClr val="accent6">
                              <a:lumMod val="50000"/>
                            </a:schemeClr>
                          </a:solidFill>
                          <a:effectLst/>
                          <a:latin typeface="Arial" panose="020B0604020202020204" pitchFamily="34" charset="0"/>
                          <a:ea typeface="Arial" panose="020B0604020202020204" pitchFamily="34" charset="0"/>
                          <a:cs typeface="Times New Roman" panose="02020603050405020304" pitchFamily="18" charset="0"/>
                        </a:rPr>
                        <a:t>Propose to close (see Workgroup Consultation)</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3056424300"/>
                  </a:ext>
                </a:extLst>
              </a:tr>
              <a:tr h="399230">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56</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WG14</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BA</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Proposer to trace discussions on issues with fault ride through requirements from GC0111 and GC0137</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 15</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dirty="0">
                          <a:solidFill>
                            <a:srgbClr val="454546"/>
                          </a:solidFill>
                          <a:effectLst/>
                          <a:latin typeface="Arial" panose="020B0604020202020204" pitchFamily="34" charset="0"/>
                          <a:ea typeface="Arial" panose="020B0604020202020204" pitchFamily="34" charset="0"/>
                          <a:cs typeface="Times New Roman" panose="02020603050405020304" pitchFamily="18" charset="0"/>
                        </a:rPr>
                        <a:t>Open</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754251332"/>
                  </a:ext>
                </a:extLst>
              </a:tr>
              <a:tr h="399230">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57</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WG14</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BA</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Proposer to review wording re: fault current injection to reflect wind farms, voltage detection and proportionality (and speak with relevant Workgroup members to agree any points of contention).</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 15</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dirty="0">
                          <a:solidFill>
                            <a:schemeClr val="accent6">
                              <a:lumMod val="50000"/>
                            </a:schemeClr>
                          </a:solidFill>
                          <a:effectLst/>
                          <a:latin typeface="Arial" panose="020B0604020202020204" pitchFamily="34" charset="0"/>
                          <a:ea typeface="Arial" panose="020B0604020202020204" pitchFamily="34" charset="0"/>
                          <a:cs typeface="Times New Roman" panose="02020603050405020304" pitchFamily="18" charset="0"/>
                        </a:rPr>
                        <a:t>Propose to close (see Workgroup Consultation)</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425800306"/>
                  </a:ext>
                </a:extLst>
              </a:tr>
              <a:tr h="399230">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58</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WG14</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BA</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Review section for performing during overvoltages, checking for any missing baseline legal text in these sections, conferring with Workgroup members and reviewing the clause reference at the base of page 11.</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 15</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dirty="0">
                          <a:solidFill>
                            <a:schemeClr val="accent6">
                              <a:lumMod val="50000"/>
                            </a:schemeClr>
                          </a:solidFill>
                          <a:effectLst/>
                          <a:latin typeface="Arial" panose="020B0604020202020204" pitchFamily="34" charset="0"/>
                          <a:ea typeface="Arial" panose="020B0604020202020204" pitchFamily="34" charset="0"/>
                          <a:cs typeface="Times New Roman" panose="02020603050405020304" pitchFamily="18" charset="0"/>
                        </a:rPr>
                        <a:t>Propose to close (see Workgroup Consultation)</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4190467084"/>
                  </a:ext>
                </a:extLst>
              </a:tr>
              <a:tr h="399230">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59</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WG14</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Chair</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Collaborative working options to be explored for working on the draft consultation document.</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a:solidFill>
                            <a:srgbClr val="454546"/>
                          </a:solidFill>
                          <a:effectLst/>
                          <a:latin typeface="Arial" panose="020B0604020202020204" pitchFamily="34" charset="0"/>
                          <a:ea typeface="Arial" panose="020B0604020202020204" pitchFamily="34" charset="0"/>
                          <a:cs typeface="Times New Roman" panose="02020603050405020304" pitchFamily="18" charset="0"/>
                        </a:rPr>
                        <a:t>WG 15</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tc>
                  <a:txBody>
                    <a:bodyPr/>
                    <a:lstStyle/>
                    <a:p>
                      <a:pPr marL="0" algn="l" defTabSz="914377" rtl="0" eaLnBrk="1" latinLnBrk="0" hangingPunct="1">
                        <a:spcBef>
                          <a:spcPts val="300"/>
                        </a:spcBef>
                        <a:spcAft>
                          <a:spcPts val="300"/>
                        </a:spcAft>
                      </a:pPr>
                      <a:r>
                        <a:rPr lang="en-GB" sz="1100" kern="1200" dirty="0">
                          <a:solidFill>
                            <a:schemeClr val="accent6">
                              <a:lumMod val="50000"/>
                            </a:schemeClr>
                          </a:solidFill>
                          <a:effectLst/>
                          <a:latin typeface="Arial" panose="020B0604020202020204" pitchFamily="34" charset="0"/>
                          <a:ea typeface="Arial" panose="020B0604020202020204" pitchFamily="34" charset="0"/>
                          <a:cs typeface="Times New Roman" panose="02020603050405020304" pitchFamily="18" charset="0"/>
                        </a:rPr>
                        <a:t>Propose to close as link shared on 20 December 2023</a:t>
                      </a:r>
                    </a:p>
                  </a:txBody>
                  <a:tcPr marL="36195" marR="36195" marT="17780" marB="17780">
                    <a:lnL>
                      <a:noFill/>
                    </a:lnL>
                    <a:lnR>
                      <a:noFill/>
                    </a:lnR>
                    <a:lnT w="12700" cap="flat" cmpd="sng" algn="ctr">
                      <a:solidFill>
                        <a:srgbClr val="FFBF22"/>
                      </a:solidFill>
                      <a:prstDash val="solid"/>
                      <a:round/>
                      <a:headEnd type="none" w="med" len="med"/>
                      <a:tailEnd type="none" w="med" len="med"/>
                    </a:lnT>
                    <a:lnB w="12700" cap="flat" cmpd="sng" algn="ctr">
                      <a:solidFill>
                        <a:srgbClr val="FFBF22"/>
                      </a:solidFill>
                      <a:prstDash val="solid"/>
                      <a:round/>
                      <a:headEnd type="none" w="med" len="med"/>
                      <a:tailEnd type="none" w="med" len="med"/>
                    </a:lnB>
                  </a:tcPr>
                </a:tc>
                <a:extLst>
                  <a:ext uri="{0D108BD9-81ED-4DB2-BD59-A6C34878D82A}">
                    <a16:rowId xmlns:a16="http://schemas.microsoft.com/office/drawing/2014/main" val="2270194119"/>
                  </a:ext>
                </a:extLst>
              </a:tr>
            </a:tbl>
          </a:graphicData>
        </a:graphic>
      </p:graphicFrame>
    </p:spTree>
    <p:extLst>
      <p:ext uri="{BB962C8B-B14F-4D97-AF65-F5344CB8AC3E}">
        <p14:creationId xmlns:p14="http://schemas.microsoft.com/office/powerpoint/2010/main" val="231878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1F102-7289-889A-67DD-98B0ABD07345}"/>
              </a:ext>
            </a:extLst>
          </p:cNvPr>
          <p:cNvSpPr>
            <a:spLocks noGrp="1"/>
          </p:cNvSpPr>
          <p:nvPr>
            <p:ph type="title"/>
          </p:nvPr>
        </p:nvSpPr>
        <p:spPr/>
        <p:txBody>
          <a:bodyPr/>
          <a:lstStyle/>
          <a:p>
            <a:r>
              <a:rPr lang="en-GB" dirty="0">
                <a:solidFill>
                  <a:srgbClr val="C00000"/>
                </a:solidFill>
                <a:latin typeface="Arial" panose="020B0604020202020204" pitchFamily="34" charset="0"/>
                <a:cs typeface="Arial" panose="020B0604020202020204" pitchFamily="34" charset="0"/>
              </a:rPr>
              <a:t>GC0155 Timeline</a:t>
            </a:r>
          </a:p>
        </p:txBody>
      </p:sp>
      <p:graphicFrame>
        <p:nvGraphicFramePr>
          <p:cNvPr id="4" name="Table 3">
            <a:extLst>
              <a:ext uri="{FF2B5EF4-FFF2-40B4-BE49-F238E27FC236}">
                <a16:creationId xmlns:a16="http://schemas.microsoft.com/office/drawing/2014/main" id="{5C64E711-1FA7-2472-9549-BBCF908BBC17}"/>
              </a:ext>
            </a:extLst>
          </p:cNvPr>
          <p:cNvGraphicFramePr>
            <a:graphicFrameLocks noGrp="1"/>
          </p:cNvGraphicFramePr>
          <p:nvPr>
            <p:extLst>
              <p:ext uri="{D42A27DB-BD31-4B8C-83A1-F6EECF244321}">
                <p14:modId xmlns:p14="http://schemas.microsoft.com/office/powerpoint/2010/main" val="2497150397"/>
              </p:ext>
            </p:extLst>
          </p:nvPr>
        </p:nvGraphicFramePr>
        <p:xfrm>
          <a:off x="244265" y="781784"/>
          <a:ext cx="11703469" cy="5114102"/>
        </p:xfrm>
        <a:graphic>
          <a:graphicData uri="http://schemas.openxmlformats.org/drawingml/2006/table">
            <a:tbl>
              <a:tblPr/>
              <a:tblGrid>
                <a:gridCol w="2813993">
                  <a:extLst>
                    <a:ext uri="{9D8B030D-6E8A-4147-A177-3AD203B41FA5}">
                      <a16:colId xmlns:a16="http://schemas.microsoft.com/office/drawing/2014/main" val="1751405005"/>
                    </a:ext>
                  </a:extLst>
                </a:gridCol>
                <a:gridCol w="2177592">
                  <a:extLst>
                    <a:ext uri="{9D8B030D-6E8A-4147-A177-3AD203B41FA5}">
                      <a16:colId xmlns:a16="http://schemas.microsoft.com/office/drawing/2014/main" val="782932203"/>
                    </a:ext>
                  </a:extLst>
                </a:gridCol>
                <a:gridCol w="6711884">
                  <a:extLst>
                    <a:ext uri="{9D8B030D-6E8A-4147-A177-3AD203B41FA5}">
                      <a16:colId xmlns:a16="http://schemas.microsoft.com/office/drawing/2014/main" val="3719621454"/>
                    </a:ext>
                  </a:extLst>
                </a:gridCol>
              </a:tblGrid>
              <a:tr h="203199">
                <a:tc>
                  <a:txBody>
                    <a:bodyPr/>
                    <a:lstStyle/>
                    <a:p>
                      <a:pPr algn="l" fontAlgn="ctr"/>
                      <a:r>
                        <a:rPr lang="en-GB" sz="1600" b="0" i="0" u="none" strike="noStrike">
                          <a:solidFill>
                            <a:srgbClr val="000000"/>
                          </a:solidFill>
                          <a:effectLst/>
                          <a:latin typeface="Calibri" panose="020F0502020204030204" pitchFamily="34" charset="0"/>
                        </a:rPr>
                        <a:t>Workgroups</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tc>
                  <a:txBody>
                    <a:bodyPr/>
                    <a:lstStyle/>
                    <a:p>
                      <a:pPr algn="ctr" fontAlgn="ctr"/>
                      <a:r>
                        <a:rPr lang="en-GB" sz="1600" b="0" i="0" u="none" strike="noStrike">
                          <a:solidFill>
                            <a:srgbClr val="000000"/>
                          </a:solidFill>
                          <a:effectLst/>
                          <a:latin typeface="Calibri" panose="020F0502020204030204" pitchFamily="34" charset="0"/>
                        </a:rPr>
                        <a:t>Dates</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600" b="0" i="0" u="none" strike="noStrike">
                          <a:solidFill>
                            <a:srgbClr val="000000"/>
                          </a:solidFill>
                          <a:effectLst/>
                          <a:latin typeface="Calibri" panose="020F0502020204030204" pitchFamily="34" charset="0"/>
                        </a:rPr>
                        <a:t>Activity</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2981732962"/>
                  </a:ext>
                </a:extLst>
              </a:tr>
              <a:tr h="116569">
                <a:tc>
                  <a:txBody>
                    <a:bodyPr/>
                    <a:lstStyle/>
                    <a:p>
                      <a:pPr algn="l" fontAlgn="ctr"/>
                      <a:r>
                        <a:rPr lang="en-GB" sz="900" b="0" i="0" u="none" strike="noStrike">
                          <a:solidFill>
                            <a:srgbClr val="808080"/>
                          </a:solidFill>
                          <a:effectLst/>
                          <a:latin typeface="Calibri" panose="020F0502020204030204" pitchFamily="34" charset="0"/>
                        </a:rPr>
                        <a:t>Workgroup 1</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dirty="0">
                          <a:solidFill>
                            <a:srgbClr val="808080"/>
                          </a:solidFill>
                          <a:effectLst/>
                          <a:latin typeface="Calibri" panose="020F0502020204030204" pitchFamily="34" charset="0"/>
                        </a:rPr>
                        <a:t>10/02/2022</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marL="0" algn="l" defTabSz="914377" rtl="0" eaLnBrk="1" fontAlgn="ctr" latinLnBrk="0" hangingPunct="1"/>
                      <a:r>
                        <a:rPr lang="en-GB" sz="900" b="0" i="0" u="none" strike="noStrike" kern="1200" dirty="0">
                          <a:solidFill>
                            <a:srgbClr val="808080"/>
                          </a:solidFill>
                          <a:effectLst/>
                          <a:latin typeface="Calibri" panose="020F0502020204030204" pitchFamily="34" charset="0"/>
                          <a:ea typeface="+mn-ea"/>
                          <a:cs typeface="+mn-cs"/>
                        </a:rPr>
                        <a:t> Understand / discuss proposal and solution, note the scope and identify any possible alternative solutions, agree timeline and review terms of reference, agree next steps.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381695024"/>
                  </a:ext>
                </a:extLst>
              </a:tr>
              <a:tr h="116569">
                <a:tc>
                  <a:txBody>
                    <a:bodyPr/>
                    <a:lstStyle/>
                    <a:p>
                      <a:pPr algn="l" fontAlgn="ctr"/>
                      <a:r>
                        <a:rPr lang="en-GB" sz="900" b="0" i="0" u="none" strike="noStrike">
                          <a:solidFill>
                            <a:srgbClr val="808080"/>
                          </a:solidFill>
                          <a:effectLst/>
                          <a:latin typeface="Calibri" panose="020F0502020204030204" pitchFamily="34" charset="0"/>
                        </a:rPr>
                        <a:t>Workgroup 2</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07/06/2022</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marL="0" algn="l" defTabSz="914377" rtl="0" eaLnBrk="1" fontAlgn="ctr" latinLnBrk="0" hangingPunct="1"/>
                      <a:r>
                        <a:rPr lang="en-GB" sz="900" b="0" i="0" u="none" strike="noStrike" kern="1200" dirty="0">
                          <a:solidFill>
                            <a:srgbClr val="808080"/>
                          </a:solidFill>
                          <a:effectLst/>
                          <a:latin typeface="Calibri" panose="020F0502020204030204" pitchFamily="34" charset="0"/>
                          <a:ea typeface="+mn-ea"/>
                          <a:cs typeface="+mn-cs"/>
                        </a:rPr>
                        <a:t> Refresher: review and agree timeline and Terms of Reference, Review/Develop solution(s) and legal text, identify/assess possible alternatives.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846400223"/>
                  </a:ext>
                </a:extLst>
              </a:tr>
              <a:tr h="204143">
                <a:tc>
                  <a:txBody>
                    <a:bodyPr/>
                    <a:lstStyle/>
                    <a:p>
                      <a:pPr algn="l" fontAlgn="ctr"/>
                      <a:r>
                        <a:rPr lang="en-GB" sz="900" b="0" i="0" u="none" strike="noStrike">
                          <a:solidFill>
                            <a:srgbClr val="808080"/>
                          </a:solidFill>
                          <a:effectLst/>
                          <a:latin typeface="Calibri" panose="020F0502020204030204" pitchFamily="34" charset="0"/>
                        </a:rPr>
                        <a:t>Workgroup 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dirty="0">
                          <a:solidFill>
                            <a:srgbClr val="808080"/>
                          </a:solidFill>
                          <a:effectLst/>
                          <a:latin typeface="Calibri" panose="020F0502020204030204" pitchFamily="34" charset="0"/>
                        </a:rPr>
                        <a:t>05/07/2022</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marL="0" algn="l" defTabSz="914377" rtl="0" eaLnBrk="1" fontAlgn="ctr" latinLnBrk="0" hangingPunct="1"/>
                      <a:r>
                        <a:rPr lang="en-GB" sz="900" b="0" i="0" u="none" strike="noStrike" kern="1200" dirty="0">
                          <a:solidFill>
                            <a:srgbClr val="808080"/>
                          </a:solidFill>
                          <a:effectLst/>
                          <a:latin typeface="Calibri" panose="020F0502020204030204" pitchFamily="34" charset="0"/>
                          <a:ea typeface="+mn-ea"/>
                          <a:cs typeface="+mn-cs"/>
                        </a:rPr>
                        <a:t> Develop Solution(s), review of legal text and alternatives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331680541"/>
                  </a:ext>
                </a:extLst>
              </a:tr>
              <a:tr h="116569">
                <a:tc>
                  <a:txBody>
                    <a:bodyPr/>
                    <a:lstStyle/>
                    <a:p>
                      <a:pPr algn="l" fontAlgn="ctr"/>
                      <a:r>
                        <a:rPr lang="en-GB" sz="900" b="0" i="0" u="none" strike="noStrike">
                          <a:solidFill>
                            <a:srgbClr val="808080"/>
                          </a:solidFill>
                          <a:effectLst/>
                          <a:latin typeface="Calibri" panose="020F0502020204030204" pitchFamily="34" charset="0"/>
                        </a:rPr>
                        <a:t>Workgroup 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25/07/2022</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marL="0" algn="l" defTabSz="914377" rtl="0" eaLnBrk="1" fontAlgn="ctr" latinLnBrk="0" hangingPunct="1"/>
                      <a:r>
                        <a:rPr lang="en-GB" sz="900" b="0" i="0" u="none" strike="noStrike" kern="1200" dirty="0">
                          <a:solidFill>
                            <a:srgbClr val="808080"/>
                          </a:solidFill>
                          <a:effectLst/>
                          <a:latin typeface="Calibri" panose="020F0502020204030204" pitchFamily="34" charset="0"/>
                          <a:ea typeface="+mn-ea"/>
                          <a:cs typeface="+mn-cs"/>
                        </a:rPr>
                        <a:t> ESO to present plan and next steps re Definition of Overvoltage Requirements following a Fault, agree on the proposed plan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121899134"/>
                  </a:ext>
                </a:extLst>
              </a:tr>
              <a:tr h="0">
                <a:tc>
                  <a:txBody>
                    <a:bodyPr/>
                    <a:lstStyle/>
                    <a:p>
                      <a:pPr algn="l" fontAlgn="ctr"/>
                      <a:r>
                        <a:rPr lang="en-GB" sz="900" b="0" i="0" u="none" strike="noStrike" dirty="0">
                          <a:solidFill>
                            <a:srgbClr val="808080"/>
                          </a:solidFill>
                          <a:effectLst/>
                          <a:latin typeface="Calibri" panose="020F0502020204030204" pitchFamily="34" charset="0"/>
                        </a:rPr>
                        <a:t>Workgroup 5</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23/08/2022</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marL="0" algn="l" defTabSz="914377" rtl="0" eaLnBrk="1" fontAlgn="ctr" latinLnBrk="0" hangingPunct="1"/>
                      <a:r>
                        <a:rPr lang="en-GB" sz="900" b="0" i="0" u="none" strike="noStrike" kern="1200" dirty="0">
                          <a:solidFill>
                            <a:srgbClr val="808080"/>
                          </a:solidFill>
                          <a:effectLst/>
                          <a:latin typeface="Calibri" panose="020F0502020204030204" pitchFamily="34" charset="0"/>
                          <a:ea typeface="+mn-ea"/>
                          <a:cs typeface="+mn-cs"/>
                        </a:rPr>
                        <a:t> Review / assess on-going work on Overvoltage requirements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052672842"/>
                  </a:ext>
                </a:extLst>
              </a:tr>
              <a:tr h="116569">
                <a:tc>
                  <a:txBody>
                    <a:bodyPr/>
                    <a:lstStyle/>
                    <a:p>
                      <a:pPr algn="l" fontAlgn="ctr"/>
                      <a:r>
                        <a:rPr lang="en-GB" sz="900" b="0" i="0" u="none" strike="noStrike">
                          <a:solidFill>
                            <a:srgbClr val="808080"/>
                          </a:solidFill>
                          <a:effectLst/>
                          <a:latin typeface="Calibri" panose="020F0502020204030204" pitchFamily="34" charset="0"/>
                        </a:rPr>
                        <a:t>Workgroup 6</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dirty="0">
                          <a:solidFill>
                            <a:srgbClr val="808080"/>
                          </a:solidFill>
                          <a:effectLst/>
                          <a:latin typeface="Calibri" panose="020F0502020204030204" pitchFamily="34" charset="0"/>
                        </a:rPr>
                        <a:t>07/09/2022</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marL="0" algn="l" defTabSz="914377" rtl="0" eaLnBrk="1" fontAlgn="ctr" latinLnBrk="0" hangingPunct="1"/>
                      <a:r>
                        <a:rPr lang="en-GB" sz="900" b="0" i="0" u="none" strike="noStrike" kern="1200" dirty="0">
                          <a:solidFill>
                            <a:srgbClr val="808080"/>
                          </a:solidFill>
                          <a:effectLst/>
                          <a:latin typeface="Calibri" panose="020F0502020204030204" pitchFamily="34" charset="0"/>
                          <a:ea typeface="+mn-ea"/>
                          <a:cs typeface="+mn-cs"/>
                        </a:rPr>
                        <a:t> Review / assess ongoing work on Overvoltage requirements; consider HVRT  findings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495533656"/>
                  </a:ext>
                </a:extLst>
              </a:tr>
              <a:tr h="116569">
                <a:tc>
                  <a:txBody>
                    <a:bodyPr/>
                    <a:lstStyle/>
                    <a:p>
                      <a:pPr algn="l" fontAlgn="ctr"/>
                      <a:r>
                        <a:rPr lang="en-GB" sz="900" b="0" i="0" u="none" strike="noStrike">
                          <a:solidFill>
                            <a:srgbClr val="808080"/>
                          </a:solidFill>
                          <a:effectLst/>
                          <a:latin typeface="Calibri" panose="020F0502020204030204" pitchFamily="34" charset="0"/>
                        </a:rPr>
                        <a:t>Workgroup 7</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19/01/2023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algn="l" defTabSz="914377" rtl="0" eaLnBrk="1" fontAlgn="ctr" latinLnBrk="0" hangingPunct="1"/>
                      <a:r>
                        <a:rPr lang="en-GB" sz="900" b="0" i="0" u="none" strike="noStrike" kern="1200" dirty="0">
                          <a:solidFill>
                            <a:srgbClr val="808080"/>
                          </a:solidFill>
                          <a:effectLst/>
                          <a:latin typeface="Calibri" panose="020F0502020204030204" pitchFamily="34" charset="0"/>
                          <a:ea typeface="+mn-ea"/>
                          <a:cs typeface="+mn-cs"/>
                        </a:rPr>
                        <a:t>Review / assess ongoing work on Overvoltage requirements; consider HVRT  findings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431474937"/>
                  </a:ext>
                </a:extLst>
              </a:tr>
              <a:tr h="116569">
                <a:tc>
                  <a:txBody>
                    <a:bodyPr/>
                    <a:lstStyle/>
                    <a:p>
                      <a:pPr algn="l" fontAlgn="ctr"/>
                      <a:r>
                        <a:rPr lang="en-GB" sz="900" b="0" i="0" u="none" strike="noStrike">
                          <a:solidFill>
                            <a:srgbClr val="808080"/>
                          </a:solidFill>
                          <a:effectLst/>
                          <a:latin typeface="Calibri" panose="020F0502020204030204" pitchFamily="34" charset="0"/>
                        </a:rPr>
                        <a:t>Workgroup 8</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05/04/2023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algn="l" defTabSz="914377" rtl="0" eaLnBrk="1" fontAlgn="ctr" latinLnBrk="0" hangingPunct="1">
                        <a:lnSpc>
                          <a:spcPct val="100000"/>
                        </a:lnSpc>
                        <a:spcBef>
                          <a:spcPts val="0"/>
                        </a:spcBef>
                        <a:spcAft>
                          <a:spcPts val="0"/>
                        </a:spcAft>
                        <a:buClrTx/>
                        <a:buSzTx/>
                        <a:buFontTx/>
                        <a:buNone/>
                        <a:tabLst/>
                        <a:defRPr/>
                      </a:pPr>
                      <a:r>
                        <a:rPr lang="en-GB" sz="900" b="0" i="0" u="none" strike="noStrike" kern="1200" dirty="0">
                          <a:solidFill>
                            <a:srgbClr val="808080"/>
                          </a:solidFill>
                          <a:effectLst/>
                          <a:latin typeface="Calibri" panose="020F0502020204030204" pitchFamily="34" charset="0"/>
                          <a:ea typeface="+mn-ea"/>
                          <a:cs typeface="+mn-cs"/>
                        </a:rPr>
                        <a:t>Review of ESO findings, look through of draft legal text, consideration of alternatives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978054278"/>
                  </a:ext>
                </a:extLst>
              </a:tr>
              <a:tr h="116569">
                <a:tc>
                  <a:txBody>
                    <a:bodyPr/>
                    <a:lstStyle/>
                    <a:p>
                      <a:pPr algn="l" fontAlgn="ctr"/>
                      <a:r>
                        <a:rPr lang="en-GB" sz="900" b="0" i="0" u="none" strike="noStrike">
                          <a:solidFill>
                            <a:srgbClr val="808080"/>
                          </a:solidFill>
                          <a:effectLst/>
                          <a:latin typeface="Calibri" panose="020F0502020204030204" pitchFamily="34" charset="0"/>
                        </a:rPr>
                        <a:t>Workgroup 9</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04/05/2023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algn="l" defTabSz="914377" rtl="0" eaLnBrk="1" fontAlgn="ctr" latinLnBrk="0" hangingPunct="1"/>
                      <a:r>
                        <a:rPr lang="en-GB" sz="900" b="0" i="0" u="none" strike="noStrike" kern="1200" dirty="0">
                          <a:solidFill>
                            <a:srgbClr val="808080"/>
                          </a:solidFill>
                          <a:effectLst/>
                          <a:latin typeface="Calibri" panose="020F0502020204030204" pitchFamily="34" charset="0"/>
                          <a:ea typeface="+mn-ea"/>
                          <a:cs typeface="+mn-cs"/>
                        </a:rPr>
                        <a:t>Review draft legal text and any ESO updates,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806873449"/>
                  </a:ext>
                </a:extLst>
              </a:tr>
              <a:tr h="116569">
                <a:tc>
                  <a:txBody>
                    <a:bodyPr/>
                    <a:lstStyle/>
                    <a:p>
                      <a:pPr algn="l" fontAlgn="ctr"/>
                      <a:r>
                        <a:rPr lang="en-GB" sz="900" b="0" i="0" u="none" strike="noStrike">
                          <a:solidFill>
                            <a:srgbClr val="808080"/>
                          </a:solidFill>
                          <a:effectLst/>
                          <a:latin typeface="Calibri" panose="020F0502020204030204" pitchFamily="34" charset="0"/>
                        </a:rPr>
                        <a:t>Workgroup 10</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08/06/2023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algn="l" defTabSz="914377" rtl="0" eaLnBrk="1" fontAlgn="ctr" latinLnBrk="0" hangingPunct="1">
                        <a:lnSpc>
                          <a:spcPct val="100000"/>
                        </a:lnSpc>
                        <a:spcBef>
                          <a:spcPts val="0"/>
                        </a:spcBef>
                        <a:spcAft>
                          <a:spcPts val="0"/>
                        </a:spcAft>
                        <a:buClrTx/>
                        <a:buSzTx/>
                        <a:buFontTx/>
                        <a:buNone/>
                        <a:tabLst/>
                        <a:defRPr/>
                      </a:pPr>
                      <a:r>
                        <a:rPr lang="en-GB" sz="900" b="0" i="0" u="none" strike="noStrike" kern="1200" dirty="0">
                          <a:solidFill>
                            <a:srgbClr val="808080"/>
                          </a:solidFill>
                          <a:effectLst/>
                          <a:latin typeface="Calibri" panose="020F0502020204030204" pitchFamily="34" charset="0"/>
                          <a:ea typeface="+mn-ea"/>
                          <a:cs typeface="+mn-cs"/>
                        </a:rPr>
                        <a:t>Complete review of draft legal text and any ESO updates, consideration of alternatives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607072452"/>
                  </a:ext>
                </a:extLst>
              </a:tr>
              <a:tr h="116569">
                <a:tc>
                  <a:txBody>
                    <a:bodyPr/>
                    <a:lstStyle/>
                    <a:p>
                      <a:pPr algn="l" fontAlgn="ctr"/>
                      <a:r>
                        <a:rPr lang="en-GB" sz="900" b="0" i="0" u="none" strike="noStrike">
                          <a:solidFill>
                            <a:srgbClr val="808080"/>
                          </a:solidFill>
                          <a:effectLst/>
                          <a:latin typeface="Calibri" panose="020F0502020204030204" pitchFamily="34" charset="0"/>
                        </a:rPr>
                        <a:t>Workgroup 11</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25/07/2023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algn="l" defTabSz="914377" rtl="0" eaLnBrk="1" fontAlgn="ctr" latinLnBrk="0" hangingPunct="1">
                        <a:lnSpc>
                          <a:spcPct val="100000"/>
                        </a:lnSpc>
                        <a:spcBef>
                          <a:spcPts val="0"/>
                        </a:spcBef>
                        <a:spcAft>
                          <a:spcPts val="0"/>
                        </a:spcAft>
                        <a:buClrTx/>
                        <a:buSzTx/>
                        <a:buFontTx/>
                        <a:buNone/>
                        <a:tabLst/>
                        <a:defRPr/>
                      </a:pPr>
                      <a:r>
                        <a:rPr lang="en-GB" sz="900" b="0" i="0" u="none" strike="noStrike" kern="1200" dirty="0">
                          <a:solidFill>
                            <a:srgbClr val="808080"/>
                          </a:solidFill>
                          <a:effectLst/>
                          <a:latin typeface="Calibri" panose="020F0502020204030204" pitchFamily="34" charset="0"/>
                          <a:ea typeface="+mn-ea"/>
                          <a:cs typeface="+mn-cs"/>
                        </a:rPr>
                        <a:t>Finalise draft legal text for WAGCM1, draft consultation overview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4294713956"/>
                  </a:ext>
                </a:extLst>
              </a:tr>
              <a:tr h="116569">
                <a:tc>
                  <a:txBody>
                    <a:bodyPr/>
                    <a:lstStyle/>
                    <a:p>
                      <a:pPr algn="l" fontAlgn="ctr"/>
                      <a:r>
                        <a:rPr lang="en-GB" sz="900" b="0" i="0" u="none" strike="noStrike">
                          <a:solidFill>
                            <a:srgbClr val="808080"/>
                          </a:solidFill>
                          <a:effectLst/>
                          <a:latin typeface="Calibri" panose="020F0502020204030204" pitchFamily="34" charset="0"/>
                        </a:rPr>
                        <a:t>Workgroup 12</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dirty="0">
                          <a:solidFill>
                            <a:srgbClr val="808080"/>
                          </a:solidFill>
                          <a:effectLst/>
                          <a:latin typeface="Calibri" panose="020F0502020204030204" pitchFamily="34" charset="0"/>
                        </a:rPr>
                        <a:t>19/09/2023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algn="l" defTabSz="914377" rtl="0" eaLnBrk="1" fontAlgn="ctr" latinLnBrk="0" hangingPunct="1">
                        <a:lnSpc>
                          <a:spcPct val="100000"/>
                        </a:lnSpc>
                        <a:spcBef>
                          <a:spcPts val="0"/>
                        </a:spcBef>
                        <a:spcAft>
                          <a:spcPts val="0"/>
                        </a:spcAft>
                        <a:buClrTx/>
                        <a:buSzTx/>
                        <a:buFontTx/>
                        <a:buNone/>
                        <a:tabLst/>
                        <a:defRPr/>
                      </a:pPr>
                      <a:r>
                        <a:rPr lang="en-GB" sz="900" b="0" i="0" u="none" strike="noStrike" kern="1200" dirty="0">
                          <a:solidFill>
                            <a:srgbClr val="808080"/>
                          </a:solidFill>
                          <a:effectLst/>
                          <a:latin typeface="Calibri" panose="020F0502020204030204" pitchFamily="34" charset="0"/>
                          <a:ea typeface="+mn-ea"/>
                          <a:cs typeface="+mn-cs"/>
                        </a:rPr>
                        <a:t>Review actions and complete alternate vote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81762186"/>
                  </a:ext>
                </a:extLst>
              </a:tr>
              <a:tr h="0">
                <a:tc>
                  <a:txBody>
                    <a:bodyPr/>
                    <a:lstStyle/>
                    <a:p>
                      <a:pPr algn="l" fontAlgn="ctr"/>
                      <a:r>
                        <a:rPr lang="en-GB" sz="900" b="0" i="0" u="none" strike="noStrike">
                          <a:solidFill>
                            <a:srgbClr val="808080"/>
                          </a:solidFill>
                          <a:effectLst/>
                          <a:latin typeface="Calibri" panose="020F0502020204030204" pitchFamily="34" charset="0"/>
                        </a:rPr>
                        <a:t>Workgroup 13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18/10/2023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lvl1pPr marL="0" algn="l" defTabSz="914377" rtl="0" eaLnBrk="1" latinLnBrk="0" hangingPunct="1">
                        <a:defRPr sz="1800" kern="1200">
                          <a:solidFill>
                            <a:schemeClr val="dk1"/>
                          </a:solidFill>
                          <a:latin typeface="Arial" panose="020B0604020202020204"/>
                        </a:defRPr>
                      </a:lvl1pPr>
                      <a:lvl2pPr marL="457189" algn="l" defTabSz="914377" rtl="0" eaLnBrk="1" latinLnBrk="0" hangingPunct="1">
                        <a:defRPr sz="1800" kern="1200">
                          <a:solidFill>
                            <a:schemeClr val="dk1"/>
                          </a:solidFill>
                          <a:latin typeface="Arial" panose="020B0604020202020204"/>
                        </a:defRPr>
                      </a:lvl2pPr>
                      <a:lvl3pPr marL="914377" algn="l" defTabSz="914377" rtl="0" eaLnBrk="1" latinLnBrk="0" hangingPunct="1">
                        <a:defRPr sz="1800" kern="1200">
                          <a:solidFill>
                            <a:schemeClr val="dk1"/>
                          </a:solidFill>
                          <a:latin typeface="Arial" panose="020B0604020202020204"/>
                        </a:defRPr>
                      </a:lvl3pPr>
                      <a:lvl4pPr marL="1371566" algn="l" defTabSz="914377" rtl="0" eaLnBrk="1" latinLnBrk="0" hangingPunct="1">
                        <a:defRPr sz="1800" kern="1200">
                          <a:solidFill>
                            <a:schemeClr val="dk1"/>
                          </a:solidFill>
                          <a:latin typeface="Arial" panose="020B0604020202020204"/>
                        </a:defRPr>
                      </a:lvl4pPr>
                      <a:lvl5pPr marL="1828754" algn="l" defTabSz="914377" rtl="0" eaLnBrk="1" latinLnBrk="0" hangingPunct="1">
                        <a:defRPr sz="1800" kern="1200">
                          <a:solidFill>
                            <a:schemeClr val="dk1"/>
                          </a:solidFill>
                          <a:latin typeface="Arial" panose="020B0604020202020204"/>
                        </a:defRPr>
                      </a:lvl5pPr>
                      <a:lvl6pPr marL="2285943" algn="l" defTabSz="914377" rtl="0" eaLnBrk="1" latinLnBrk="0" hangingPunct="1">
                        <a:defRPr sz="1800" kern="1200">
                          <a:solidFill>
                            <a:schemeClr val="dk1"/>
                          </a:solidFill>
                          <a:latin typeface="Arial" panose="020B0604020202020204"/>
                        </a:defRPr>
                      </a:lvl6pPr>
                      <a:lvl7pPr marL="2743131" algn="l" defTabSz="914377" rtl="0" eaLnBrk="1" latinLnBrk="0" hangingPunct="1">
                        <a:defRPr sz="1800" kern="1200">
                          <a:solidFill>
                            <a:schemeClr val="dk1"/>
                          </a:solidFill>
                          <a:latin typeface="Arial" panose="020B0604020202020204"/>
                        </a:defRPr>
                      </a:lvl7pPr>
                      <a:lvl8pPr marL="3200320" algn="l" defTabSz="914377" rtl="0" eaLnBrk="1" latinLnBrk="0" hangingPunct="1">
                        <a:defRPr sz="1800" kern="1200">
                          <a:solidFill>
                            <a:schemeClr val="dk1"/>
                          </a:solidFill>
                          <a:latin typeface="Arial" panose="020B0604020202020204"/>
                        </a:defRPr>
                      </a:lvl8pPr>
                      <a:lvl9pPr marL="3657509" algn="l" defTabSz="914377" rtl="0" eaLnBrk="1" latinLnBrk="0" hangingPunct="1">
                        <a:defRPr sz="1800" kern="1200">
                          <a:solidFill>
                            <a:schemeClr val="dk1"/>
                          </a:solidFill>
                          <a:latin typeface="Arial" panose="020B0604020202020204"/>
                        </a:defRPr>
                      </a:lvl9pPr>
                    </a:lstStyle>
                    <a:p>
                      <a:pPr marL="0" marR="0" lvl="0" indent="0" algn="l" defTabSz="914377" rtl="0" eaLnBrk="1" fontAlgn="ctr" latinLnBrk="0" hangingPunct="1">
                        <a:lnSpc>
                          <a:spcPct val="100000"/>
                        </a:lnSpc>
                        <a:spcBef>
                          <a:spcPts val="0"/>
                        </a:spcBef>
                        <a:spcAft>
                          <a:spcPts val="0"/>
                        </a:spcAft>
                        <a:buClrTx/>
                        <a:buSzTx/>
                        <a:buFontTx/>
                        <a:buNone/>
                        <a:tabLst/>
                        <a:defRPr/>
                      </a:pPr>
                      <a:r>
                        <a:rPr lang="en-GB" sz="900" b="0" i="0" u="none" strike="noStrike" kern="1200" dirty="0">
                          <a:solidFill>
                            <a:srgbClr val="808080"/>
                          </a:solidFill>
                          <a:effectLst/>
                          <a:latin typeface="Calibri" panose="020F0502020204030204" pitchFamily="34" charset="0"/>
                          <a:ea typeface="+mn-ea"/>
                          <a:cs typeface="+mn-cs"/>
                        </a:rPr>
                        <a:t>Review Draft legal text for all solutions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751802085"/>
                  </a:ext>
                </a:extLst>
              </a:tr>
              <a:tr h="116569">
                <a:tc>
                  <a:txBody>
                    <a:bodyPr/>
                    <a:lstStyle/>
                    <a:p>
                      <a:pPr algn="l" fontAlgn="ctr"/>
                      <a:r>
                        <a:rPr lang="en-GB" sz="900" b="0" i="0" u="none" strike="noStrike">
                          <a:solidFill>
                            <a:srgbClr val="808080"/>
                          </a:solidFill>
                          <a:effectLst/>
                          <a:latin typeface="Calibri" panose="020F0502020204030204" pitchFamily="34" charset="0"/>
                        </a:rPr>
                        <a:t>Workgroup 14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900" b="0" i="0" u="none" strike="noStrike">
                          <a:solidFill>
                            <a:srgbClr val="808080"/>
                          </a:solidFill>
                          <a:effectLst/>
                          <a:latin typeface="Calibri" panose="020F0502020204030204" pitchFamily="34" charset="0"/>
                        </a:rPr>
                        <a:t>13/12/2023</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marL="0" algn="l" defTabSz="914377" rtl="0" eaLnBrk="1" fontAlgn="ctr" latinLnBrk="0" hangingPunct="1"/>
                      <a:r>
                        <a:rPr lang="en-GB" sz="900" b="0" i="0" u="none" strike="noStrike" kern="1200" dirty="0">
                          <a:solidFill>
                            <a:srgbClr val="808080"/>
                          </a:solidFill>
                          <a:effectLst/>
                          <a:latin typeface="Calibri" panose="020F0502020204030204" pitchFamily="34" charset="0"/>
                          <a:ea typeface="+mn-ea"/>
                          <a:cs typeface="+mn-cs"/>
                        </a:rPr>
                        <a:t> Review of draft Workgroup Consultation</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4126278092"/>
                  </a:ext>
                </a:extLst>
              </a:tr>
              <a:tr h="157853">
                <a:tc>
                  <a:txBody>
                    <a:bodyPr/>
                    <a:lstStyle/>
                    <a:p>
                      <a:pPr algn="l" fontAlgn="ctr"/>
                      <a:r>
                        <a:rPr lang="en-GB" sz="1200" b="0" i="0" u="none" strike="noStrike" dirty="0">
                          <a:solidFill>
                            <a:srgbClr val="000000"/>
                          </a:solidFill>
                          <a:effectLst/>
                          <a:latin typeface="Calibri" panose="020F0502020204030204" pitchFamily="34" charset="0"/>
                        </a:rPr>
                        <a:t>Workgroup 15</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13/03/2024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a:solidFill>
                            <a:srgbClr val="000000"/>
                          </a:solidFill>
                          <a:effectLst/>
                          <a:latin typeface="Arial" panose="020B0604020202020204" pitchFamily="34" charset="0"/>
                        </a:rPr>
                        <a:t>Review of draft Workgroup Consultation</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78074"/>
                  </a:ext>
                </a:extLst>
              </a:tr>
              <a:tr h="157853">
                <a:tc>
                  <a:txBody>
                    <a:bodyPr/>
                    <a:lstStyle/>
                    <a:p>
                      <a:pPr algn="l" fontAlgn="ctr"/>
                      <a:r>
                        <a:rPr lang="en-GB" sz="1200" b="0" i="0" u="none" strike="noStrike">
                          <a:solidFill>
                            <a:srgbClr val="000000"/>
                          </a:solidFill>
                          <a:effectLst/>
                          <a:latin typeface="Calibri" panose="020F0502020204030204" pitchFamily="34" charset="0"/>
                        </a:rPr>
                        <a:t>Workgroup 16</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10/04/2024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a:solidFill>
                            <a:srgbClr val="000000"/>
                          </a:solidFill>
                          <a:effectLst/>
                          <a:latin typeface="Arial" panose="020B0604020202020204" pitchFamily="34" charset="0"/>
                        </a:rPr>
                        <a:t>Full review of draft Workgroup Consultation</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8197881"/>
                  </a:ext>
                </a:extLst>
              </a:tr>
              <a:tr h="153696">
                <a:tc>
                  <a:txBody>
                    <a:bodyPr/>
                    <a:lstStyle/>
                    <a:p>
                      <a:pPr algn="l" fontAlgn="ctr"/>
                      <a:r>
                        <a:rPr lang="en-GB" sz="1200" b="0" i="0" u="none" strike="noStrike" dirty="0">
                          <a:solidFill>
                            <a:srgbClr val="000000"/>
                          </a:solidFill>
                          <a:effectLst/>
                          <a:latin typeface="Calibri" panose="020F0502020204030204" pitchFamily="34" charset="0"/>
                        </a:rPr>
                        <a:t>Workgroup Consultation</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16/04/2024 - 16/05/2024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a:solidFill>
                            <a:srgbClr val="000000"/>
                          </a:solidFill>
                          <a:effectLst/>
                          <a:latin typeface="Calibri" panose="020F0502020204030204" pitchFamily="34" charset="0"/>
                        </a:rPr>
                        <a: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5896764"/>
                  </a:ext>
                </a:extLst>
              </a:tr>
              <a:tr h="153696">
                <a:tc>
                  <a:txBody>
                    <a:bodyPr/>
                    <a:lstStyle/>
                    <a:p>
                      <a:pPr algn="l" fontAlgn="ctr"/>
                      <a:r>
                        <a:rPr lang="en-GB" sz="1200" b="0" i="0" u="none" strike="noStrike">
                          <a:solidFill>
                            <a:srgbClr val="000000"/>
                          </a:solidFill>
                          <a:effectLst/>
                          <a:latin typeface="Calibri" panose="020F0502020204030204" pitchFamily="34" charset="0"/>
                        </a:rPr>
                        <a:t>Workgroup 17</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a:solidFill>
                            <a:srgbClr val="000000"/>
                          </a:solidFill>
                          <a:effectLst/>
                          <a:latin typeface="Calibri" panose="020F0502020204030204" pitchFamily="34" charset="0"/>
                        </a:rPr>
                        <a:t>04/07/2024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a:solidFill>
                            <a:srgbClr val="000000"/>
                          </a:solidFill>
                          <a:effectLst/>
                          <a:latin typeface="Arial" panose="020B0604020202020204" pitchFamily="34" charset="0"/>
                        </a:rPr>
                        <a:t>Review Consultation responses</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5410999"/>
                  </a:ext>
                </a:extLst>
              </a:tr>
              <a:tr h="157853">
                <a:tc>
                  <a:txBody>
                    <a:bodyPr/>
                    <a:lstStyle/>
                    <a:p>
                      <a:pPr algn="l" fontAlgn="ctr"/>
                      <a:r>
                        <a:rPr lang="en-GB" sz="1200" b="0" i="0" u="none" strike="noStrike">
                          <a:solidFill>
                            <a:srgbClr val="000000"/>
                          </a:solidFill>
                          <a:effectLst/>
                          <a:latin typeface="Calibri" panose="020F0502020204030204" pitchFamily="34" charset="0"/>
                        </a:rPr>
                        <a:t>Workgroup 18</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06/08/2024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a:solidFill>
                            <a:srgbClr val="000000"/>
                          </a:solidFill>
                          <a:effectLst/>
                          <a:latin typeface="Arial" panose="020B0604020202020204" pitchFamily="34" charset="0"/>
                        </a:rPr>
                        <a:t>Review draft Workgroup Report and legal text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1081269"/>
                  </a:ext>
                </a:extLst>
              </a:tr>
              <a:tr h="157853">
                <a:tc>
                  <a:txBody>
                    <a:bodyPr/>
                    <a:lstStyle/>
                    <a:p>
                      <a:pPr algn="l" fontAlgn="ctr"/>
                      <a:r>
                        <a:rPr lang="en-GB" sz="1200" b="0" i="0" u="none" strike="noStrike" dirty="0">
                          <a:solidFill>
                            <a:srgbClr val="000000"/>
                          </a:solidFill>
                          <a:effectLst/>
                          <a:latin typeface="Calibri" panose="020F0502020204030204" pitchFamily="34" charset="0"/>
                        </a:rPr>
                        <a:t>Workgroup 19</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12/09/2024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a:solidFill>
                            <a:srgbClr val="000000"/>
                          </a:solidFill>
                          <a:effectLst/>
                          <a:latin typeface="Arial" panose="020B0604020202020204" pitchFamily="34" charset="0"/>
                        </a:rPr>
                        <a:t>Review draft Workgroup Report and legal text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4034958"/>
                  </a:ext>
                </a:extLst>
              </a:tr>
              <a:tr h="391569">
                <a:tc>
                  <a:txBody>
                    <a:bodyPr/>
                    <a:lstStyle/>
                    <a:p>
                      <a:pPr algn="l" fontAlgn="ctr"/>
                      <a:r>
                        <a:rPr lang="en-GB" sz="1200" b="0" i="0" u="none" strike="noStrike" dirty="0">
                          <a:solidFill>
                            <a:srgbClr val="000000"/>
                          </a:solidFill>
                          <a:effectLst/>
                          <a:latin typeface="Calibri" panose="020F0502020204030204" pitchFamily="34" charset="0"/>
                        </a:rPr>
                        <a:t>Workgroup 20</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09/10/2024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a:solidFill>
                            <a:srgbClr val="000000"/>
                          </a:solidFill>
                          <a:effectLst/>
                          <a:latin typeface="Arial" panose="020B0604020202020204" pitchFamily="34" charset="0"/>
                        </a:rPr>
                        <a:t>Finalise solution(s) and legal text, agree that Terms of Reference have been met, Review Workgroup Report and hold Workgroup Vote</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7314187"/>
                  </a:ext>
                </a:extLst>
              </a:tr>
              <a:tr h="153696">
                <a:tc>
                  <a:txBody>
                    <a:bodyPr/>
                    <a:lstStyle/>
                    <a:p>
                      <a:pPr algn="l" fontAlgn="ctr"/>
                      <a:r>
                        <a:rPr lang="en-GB" sz="1200" b="0" i="0" u="none" strike="noStrike">
                          <a:solidFill>
                            <a:srgbClr val="000000"/>
                          </a:solidFill>
                          <a:effectLst/>
                          <a:latin typeface="Calibri" panose="020F0502020204030204" pitchFamily="34" charset="0"/>
                        </a:rPr>
                        <a:t>Workgroup Report to Panel</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20/11/2024</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dirty="0">
                          <a:solidFill>
                            <a:srgbClr val="000000"/>
                          </a:solidFill>
                          <a:effectLst/>
                          <a:latin typeface="Calibri" panose="020F0502020204030204" pitchFamily="34" charset="0"/>
                        </a:rPr>
                        <a: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4590106"/>
                  </a:ext>
                </a:extLst>
              </a:tr>
              <a:tr h="153696">
                <a:tc>
                  <a:txBody>
                    <a:bodyPr/>
                    <a:lstStyle/>
                    <a:p>
                      <a:pPr algn="l" fontAlgn="ctr"/>
                      <a:r>
                        <a:rPr lang="en-GB" sz="1200" b="0" i="0" u="none" strike="noStrike">
                          <a:solidFill>
                            <a:srgbClr val="000000"/>
                          </a:solidFill>
                          <a:effectLst/>
                          <a:latin typeface="Calibri" panose="020F0502020204030204" pitchFamily="34" charset="0"/>
                        </a:rPr>
                        <a:t>Post Workgroups</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tc>
                  <a:txBody>
                    <a:bodyPr/>
                    <a:lstStyle/>
                    <a:p>
                      <a:pPr algn="ctr" fontAlgn="ctr"/>
                      <a:r>
                        <a:rPr lang="en-GB" sz="1200" b="0" i="0" u="none" strike="noStrike" dirty="0">
                          <a:solidFill>
                            <a:srgbClr val="000000"/>
                          </a:solidFill>
                          <a:effectLst/>
                          <a:latin typeface="Calibri" panose="020F0502020204030204" pitchFamily="34" charset="0"/>
                        </a:rPr>
                        <a: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tc>
                  <a:txBody>
                    <a:bodyPr/>
                    <a:lstStyle/>
                    <a:p>
                      <a:pPr algn="l" fontAlgn="ctr"/>
                      <a:r>
                        <a:rPr lang="en-GB" sz="1200" b="0" i="0" u="none" strike="noStrike">
                          <a:solidFill>
                            <a:srgbClr val="000000"/>
                          </a:solidFill>
                          <a:effectLst/>
                          <a:latin typeface="Calibri" panose="020F0502020204030204" pitchFamily="34" charset="0"/>
                        </a:rPr>
                        <a: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D7D31"/>
                    </a:solidFill>
                  </a:tcPr>
                </a:tc>
                <a:extLst>
                  <a:ext uri="{0D108BD9-81ED-4DB2-BD59-A6C34878D82A}">
                    <a16:rowId xmlns:a16="http://schemas.microsoft.com/office/drawing/2014/main" val="2069975133"/>
                  </a:ext>
                </a:extLst>
              </a:tr>
              <a:tr h="153696">
                <a:tc>
                  <a:txBody>
                    <a:bodyPr/>
                    <a:lstStyle/>
                    <a:p>
                      <a:pPr algn="l" fontAlgn="ctr"/>
                      <a:r>
                        <a:rPr lang="en-GB" sz="1200" b="0" i="0" u="none" strike="noStrike">
                          <a:solidFill>
                            <a:srgbClr val="000000"/>
                          </a:solidFill>
                          <a:effectLst/>
                          <a:latin typeface="Calibri" panose="020F0502020204030204" pitchFamily="34" charset="0"/>
                        </a:rPr>
                        <a:t>Code Administrator Consultation</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03/12/2024 - 10/01/2025</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dirty="0">
                          <a:solidFill>
                            <a:srgbClr val="000000"/>
                          </a:solidFill>
                          <a:effectLst/>
                          <a:latin typeface="Calibri" panose="020F0502020204030204" pitchFamily="34" charset="0"/>
                        </a:rPr>
                        <a: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4899216"/>
                  </a:ext>
                </a:extLst>
              </a:tr>
              <a:tr h="157853">
                <a:tc>
                  <a:txBody>
                    <a:bodyPr/>
                    <a:lstStyle/>
                    <a:p>
                      <a:pPr algn="l" fontAlgn="ctr"/>
                      <a:r>
                        <a:rPr lang="en-GB" sz="1200" b="0" i="0" u="none" strike="noStrike">
                          <a:solidFill>
                            <a:srgbClr val="000000"/>
                          </a:solidFill>
                          <a:effectLst/>
                          <a:latin typeface="Calibri" panose="020F0502020204030204" pitchFamily="34" charset="0"/>
                        </a:rPr>
                        <a:t>Draft Final Modification Report to Panel</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19/02/2025</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dirty="0">
                          <a:solidFill>
                            <a:srgbClr val="000000"/>
                          </a:solidFill>
                          <a:effectLst/>
                          <a:latin typeface="Calibri" panose="020F0502020204030204" pitchFamily="34" charset="0"/>
                        </a:rPr>
                        <a: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7795446"/>
                  </a:ext>
                </a:extLst>
              </a:tr>
              <a:tr h="153696">
                <a:tc>
                  <a:txBody>
                    <a:bodyPr/>
                    <a:lstStyle/>
                    <a:p>
                      <a:pPr algn="l" fontAlgn="ctr"/>
                      <a:r>
                        <a:rPr lang="en-GB" sz="1200" b="0" i="0" u="none" strike="noStrike">
                          <a:solidFill>
                            <a:srgbClr val="000000"/>
                          </a:solidFill>
                          <a:effectLst/>
                          <a:latin typeface="Calibri" panose="020F0502020204030204" pitchFamily="34" charset="0"/>
                        </a:rPr>
                        <a:t>DFMR Vote at Panel</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27/02/2025</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dirty="0">
                          <a:solidFill>
                            <a:srgbClr val="000000"/>
                          </a:solidFill>
                          <a:effectLst/>
                          <a:latin typeface="Calibri" panose="020F0502020204030204" pitchFamily="34" charset="0"/>
                        </a:rPr>
                        <a: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6672715"/>
                  </a:ext>
                </a:extLst>
              </a:tr>
              <a:tr h="153696">
                <a:tc>
                  <a:txBody>
                    <a:bodyPr/>
                    <a:lstStyle/>
                    <a:p>
                      <a:pPr algn="l" fontAlgn="ctr"/>
                      <a:r>
                        <a:rPr lang="en-GB" sz="1200" b="0" i="0" u="none" strike="noStrike">
                          <a:solidFill>
                            <a:srgbClr val="000000"/>
                          </a:solidFill>
                          <a:effectLst/>
                          <a:latin typeface="Calibri" panose="020F0502020204030204" pitchFamily="34" charset="0"/>
                        </a:rPr>
                        <a:t>Final Modification to Ofgem</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200" b="0" i="0" u="none" strike="noStrike" dirty="0">
                          <a:solidFill>
                            <a:srgbClr val="000000"/>
                          </a:solidFill>
                          <a:effectLst/>
                          <a:latin typeface="Calibri" panose="020F0502020204030204" pitchFamily="34" charset="0"/>
                        </a:rPr>
                        <a:t>12/03/2025</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200" b="0" i="0" u="none" strike="noStrike" dirty="0">
                          <a:solidFill>
                            <a:srgbClr val="000000"/>
                          </a:solidFill>
                          <a:effectLst/>
                          <a:latin typeface="Calibri" panose="020F0502020204030204" pitchFamily="34" charset="0"/>
                        </a:rPr>
                        <a:t> </a:t>
                      </a:r>
                    </a:p>
                  </a:txBody>
                  <a:tcPr marL="6390" marR="6390" marT="639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9479849"/>
                  </a:ext>
                </a:extLst>
              </a:tr>
            </a:tbl>
          </a:graphicData>
        </a:graphic>
      </p:graphicFrame>
    </p:spTree>
    <p:extLst>
      <p:ext uri="{BB962C8B-B14F-4D97-AF65-F5344CB8AC3E}">
        <p14:creationId xmlns:p14="http://schemas.microsoft.com/office/powerpoint/2010/main" val="2443233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2356605" y="2523547"/>
            <a:ext cx="9469636" cy="650589"/>
          </a:xfrm>
        </p:spPr>
        <p:txBody>
          <a:bodyPr/>
          <a:lstStyle/>
          <a:p>
            <a:r>
              <a:rPr lang="en-GB" b="1"/>
              <a:t>Workgroup Consultation and Legal Text Review</a:t>
            </a:r>
          </a:p>
        </p:txBody>
      </p:sp>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356605" y="2970933"/>
            <a:ext cx="7079317" cy="1677988"/>
          </a:xfrm>
        </p:spPr>
        <p:txBody>
          <a:bodyPr/>
          <a:lstStyle/>
          <a:p>
            <a:r>
              <a:rPr lang="en-GB" sz="2400" b="1">
                <a:solidFill>
                  <a:srgbClr val="0079C1"/>
                </a:solidFill>
                <a:latin typeface="Arial" panose="020B0604020202020204" pitchFamily="34" charset="0"/>
                <a:cs typeface="Arial" panose="020B0604020202020204" pitchFamily="34" charset="0"/>
              </a:rPr>
              <a:t>Milly Lewis</a:t>
            </a:r>
          </a:p>
        </p:txBody>
      </p:sp>
    </p:spTree>
    <p:extLst>
      <p:ext uri="{BB962C8B-B14F-4D97-AF65-F5344CB8AC3E}">
        <p14:creationId xmlns:p14="http://schemas.microsoft.com/office/powerpoint/2010/main" val="2879790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787385" y="2748542"/>
            <a:ext cx="7079317" cy="1677988"/>
          </a:xfrm>
        </p:spPr>
        <p:txBody>
          <a:bodyPr/>
          <a:lstStyle/>
          <a:p>
            <a:r>
              <a:rPr lang="en-GB" sz="1800" b="1">
                <a:solidFill>
                  <a:srgbClr val="0079C1"/>
                </a:solidFill>
                <a:latin typeface="Arial" panose="020B0604020202020204" pitchFamily="34" charset="0"/>
                <a:cs typeface="Arial" panose="020B0604020202020204" pitchFamily="34" charset="0"/>
              </a:rPr>
              <a:t>Milly Lewis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a:t>Any Other Business</a:t>
            </a:r>
          </a:p>
        </p:txBody>
      </p:sp>
    </p:spTree>
    <p:extLst>
      <p:ext uri="{BB962C8B-B14F-4D97-AF65-F5344CB8AC3E}">
        <p14:creationId xmlns:p14="http://schemas.microsoft.com/office/powerpoint/2010/main" val="2442534639"/>
      </p:ext>
    </p:extLst>
  </p:cSld>
  <p:clrMapOvr>
    <a:masterClrMapping/>
  </p:clrMapOvr>
</p:sld>
</file>

<file path=ppt/theme/theme1.xml><?xml version="1.0" encoding="utf-8"?>
<a:theme xmlns:a="http://schemas.openxmlformats.org/drawingml/2006/main" name="3_Office Theme">
  <a:themeElements>
    <a:clrScheme name="National Grid">
      <a:dk1>
        <a:srgbClr val="000000"/>
      </a:dk1>
      <a:lt1>
        <a:srgbClr val="FFFFFF"/>
      </a:lt1>
      <a:dk2>
        <a:srgbClr val="44546A"/>
      </a:dk2>
      <a:lt2>
        <a:srgbClr val="E7E6E6"/>
      </a:lt2>
      <a:accent1>
        <a:srgbClr val="FFE600"/>
      </a:accent1>
      <a:accent2>
        <a:srgbClr val="ED7D31"/>
      </a:accent2>
      <a:accent3>
        <a:srgbClr val="F26522"/>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sz="900" dirty="0" err="1" smtClean="0">
            <a:solidFill>
              <a:srgbClr val="454546"/>
            </a:solidFill>
            <a:latin typeface="HelveticaNeueLT Pro 55 Roman" panose="020B0604020202020204" pitchFamily="34" charset="77"/>
            <a:ea typeface="12 pt. Helvetica* 45 Light   02" panose="02000403000000020004" pitchFamily="2" charset="0"/>
          </a:defRPr>
        </a:defPPr>
      </a:lstStyle>
    </a:txDef>
  </a:objectDefaults>
  <a:extraClrSchemeLst/>
  <a:extLst>
    <a:ext uri="{05A4C25C-085E-4340-85A3-A5531E510DB2}">
      <thm15:themeFamily xmlns:thm15="http://schemas.microsoft.com/office/thememl/2012/main" name="Presentation2" id="{2A7FDE9E-59AD-4253-925B-6B7EFE40AA08}" vid="{70DD0154-3507-4F7E-81E3-85B3492934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lcf76f155ced4ddcb4097134ff3c332f xmlns="dec74c4c-1639-4502-8f90-b4ce03410dfb">
      <Terms xmlns="http://schemas.microsoft.com/office/infopath/2007/PartnerControls"/>
    </lcf76f155ced4ddcb4097134ff3c332f>
    <TaxCatchAll xmlns="cadce026-d35b-4a62-a2ee-1436bb44fb5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8" ma:contentTypeDescription="Create a new document." ma:contentTypeScope="" ma:versionID="4360d7a50598b94c3906e01402446b52">
  <xsd:schema xmlns:xsd="http://www.w3.org/2001/XMLSchema" xmlns:xs="http://www.w3.org/2001/XMLSchema" xmlns:p="http://schemas.microsoft.com/office/2006/metadata/properties" xmlns:ns2="dec74c4c-1639-4502-8f90-b4ce03410dfb" xmlns:ns3="97b6fe81-1556-4112-94ca-31043ca39b71" xmlns:ns4="cadce026-d35b-4a62-a2ee-1436bb44fb55" targetNamespace="http://schemas.microsoft.com/office/2006/metadata/properties" ma:root="true" ma:fieldsID="a67f18e0e8561c96ccc9f031b507f457" ns2:_="" ns3:_="" ns4:_="">
    <xsd:import namespace="dec74c4c-1639-4502-8f90-b4ce03410dfb"/>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LengthInSeconds" minOccurs="0"/>
                <xsd:element ref="ns2:MediaServiceObjectDetectorVersions" minOccurs="0"/>
                <xsd:element ref="ns2:lcf76f155ced4ddcb4097134ff3c332f" minOccurs="0"/>
                <xsd:element ref="ns4: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2.xml><?xml version="1.0" encoding="utf-8"?>
<ds:datastoreItem xmlns:ds="http://schemas.openxmlformats.org/officeDocument/2006/customXml" ds:itemID="{DCB36002-CCFD-4C5D-814A-FF8D96969B7A}">
  <ds:schemaRefs>
    <ds:schemaRef ds:uri="97b6fe81-1556-4112-94ca-31043ca39b71"/>
    <ds:schemaRef ds:uri="cadce026-d35b-4a62-a2ee-1436bb44fb55"/>
    <ds:schemaRef ds:uri="dec74c4c-1639-4502-8f90-b4ce03410df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9723811-7C72-41E7-A38E-E7145A66FD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c74c4c-1639-4502-8f90-b4ce03410dfb"/>
    <ds:schemaRef ds:uri="97b6fe81-1556-4112-94ca-31043ca39b71"/>
    <ds:schemaRef ds:uri="cadce026-d35b-4a62-a2ee-1436bb44fb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Workgroup 1 Slides</Template>
  <TotalTime>76</TotalTime>
  <Words>1007</Words>
  <Application>Microsoft Office PowerPoint</Application>
  <PresentationFormat>Widescreen</PresentationFormat>
  <Paragraphs>280</Paragraphs>
  <Slides>10</Slides>
  <Notes>2</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10</vt:i4>
      </vt:variant>
    </vt:vector>
  </HeadingPairs>
  <TitlesOfParts>
    <vt:vector size="31" baseType="lpstr">
      <vt:lpstr>Arial</vt:lpstr>
      <vt:lpstr>Calibri</vt:lpstr>
      <vt:lpstr>Calibri Light</vt:lpstr>
      <vt:lpstr>Helvetica Neue LT Std 35 Thin</vt:lpstr>
      <vt:lpstr>Helvetica Neue LT Std 45 Light</vt:lpstr>
      <vt:lpstr>Helvetica Neue LT Std 65 Medium</vt:lpstr>
      <vt:lpstr>Helvetica Neue LT Std 87 Heavy </vt:lpstr>
      <vt:lpstr>HelveticaNeueLT Pro 45 Lt</vt:lpstr>
      <vt:lpstr>HelveticaNeueLT Pro 55 Roman</vt:lpstr>
      <vt:lpstr>HelveticaNeueLT Pro 65 Md</vt:lpstr>
      <vt:lpstr>HelveticaNeueLT Pro 95 Blk</vt:lpstr>
      <vt:lpstr>HelveticaNeueLT Std Cn</vt:lpstr>
      <vt:lpstr>HelveticaNeueLT Std Lt</vt:lpstr>
      <vt:lpstr>HelveticaNeueLT Std Med</vt:lpstr>
      <vt:lpstr>HelveticaNeueLT Std Thin</vt:lpstr>
      <vt:lpstr>HelveticaNeueLTPro-Blk</vt:lpstr>
      <vt:lpstr>HelveticaNeueLTPro-Hv</vt:lpstr>
      <vt:lpstr>HelveticaNeueLTPro-Roman</vt:lpstr>
      <vt:lpstr>Times New Roman</vt:lpstr>
      <vt:lpstr>Wingdings</vt:lpstr>
      <vt:lpstr>3_Office Theme</vt:lpstr>
      <vt:lpstr>13 March 2024 Online Meeting via Teams</vt:lpstr>
      <vt:lpstr>PowerPoint Presentation</vt:lpstr>
      <vt:lpstr>Expectations of a Workgroup Member</vt:lpstr>
      <vt:lpstr>Members / Alternates &amp; Observers</vt:lpstr>
      <vt:lpstr>PowerPoint Presentation</vt:lpstr>
      <vt:lpstr>PowerPoint Presentation</vt:lpstr>
      <vt:lpstr>GC0155 Timeline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[Date of Meeting] Online Meeting via Teams</dc:title>
  <dc:creator>Milly Lewis</dc:creator>
  <cp:lastModifiedBy>ESO Code Admin</cp:lastModifiedBy>
  <cp:revision>1</cp:revision>
  <dcterms:created xsi:type="dcterms:W3CDTF">2023-03-30T13:22:59Z</dcterms:created>
  <dcterms:modified xsi:type="dcterms:W3CDTF">2024-02-29T10:05:40Z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y fmtid="{D5CDD505-2E9C-101B-9397-08002B2CF9AE}" pid="6" name="MediaServiceImageTags">
    <vt:lpwstr/>
  </property>
</Properties>
</file>